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8_942BBDCA.xml" ContentType="application/vnd.ms-powerpoint.comments+xml"/>
  <Override PartName="/ppt/comments/modernComment_10E_7E7064F.xml" ContentType="application/vnd.ms-powerpoint.comments+xml"/>
  <Override PartName="/ppt/comments/modernComment_106_CDF89DB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72" r:id="rId5"/>
  </p:sldMasterIdLst>
  <p:notesMasterIdLst>
    <p:notesMasterId r:id="rId46"/>
  </p:notesMasterIdLst>
  <p:sldIdLst>
    <p:sldId id="257" r:id="rId6"/>
    <p:sldId id="258" r:id="rId7"/>
    <p:sldId id="259" r:id="rId8"/>
    <p:sldId id="292" r:id="rId9"/>
    <p:sldId id="293" r:id="rId10"/>
    <p:sldId id="324" r:id="rId11"/>
    <p:sldId id="325" r:id="rId12"/>
    <p:sldId id="326" r:id="rId13"/>
    <p:sldId id="296" r:id="rId14"/>
    <p:sldId id="329" r:id="rId15"/>
    <p:sldId id="330" r:id="rId16"/>
    <p:sldId id="295" r:id="rId17"/>
    <p:sldId id="294" r:id="rId18"/>
    <p:sldId id="283" r:id="rId19"/>
    <p:sldId id="282" r:id="rId20"/>
    <p:sldId id="288" r:id="rId21"/>
    <p:sldId id="331" r:id="rId22"/>
    <p:sldId id="275" r:id="rId23"/>
    <p:sldId id="285" r:id="rId24"/>
    <p:sldId id="284" r:id="rId25"/>
    <p:sldId id="265" r:id="rId26"/>
    <p:sldId id="268" r:id="rId27"/>
    <p:sldId id="335" r:id="rId28"/>
    <p:sldId id="277" r:id="rId29"/>
    <p:sldId id="298" r:id="rId30"/>
    <p:sldId id="336" r:id="rId31"/>
    <p:sldId id="264" r:id="rId32"/>
    <p:sldId id="287" r:id="rId33"/>
    <p:sldId id="286" r:id="rId34"/>
    <p:sldId id="271" r:id="rId35"/>
    <p:sldId id="267" r:id="rId36"/>
    <p:sldId id="272" r:id="rId37"/>
    <p:sldId id="270" r:id="rId38"/>
    <p:sldId id="269" r:id="rId39"/>
    <p:sldId id="338" r:id="rId40"/>
    <p:sldId id="262" r:id="rId41"/>
    <p:sldId id="278" r:id="rId42"/>
    <p:sldId id="281" r:id="rId43"/>
    <p:sldId id="280" r:id="rId44"/>
    <p:sldId id="2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9EE70F-E5ED-3634-A156-37542EA88FCC}" name="Nelson Basa" initials="NB" userId="S::nelson.basa@pepfar.onmicrosoft.com::a1e085e7-184b-47fe-8e99-8060bd98836a" providerId="AD"/>
  <p188:author id="{E64B6424-E7D3-738E-5321-740455C53662}" name="Desir, Vanessa" initials="DV" userId="S::desirv_state.gov#ext#@pepfar.onmicrosoft.com::61778dec-9aeb-4558-8f52-3127f44d6bdc" providerId="AD"/>
  <p188:author id="{1217092D-0100-65B2-5BE2-A6F9B43B9535}" name="Ali, Leila" initials="AL" userId="S::alil2_state.gov#ext#@pepfar.onmicrosoft.com::3ed8609e-1721-4c42-97a1-2fddb6b1c553" providerId="AD"/>
  <p188:author id="{CA14F04F-315A-AF68-9BDD-67B59A71F257}" name="Harry Kim" initials="HK" userId="S::harry.kim@pepfar.onmicrosoft.com::9a7780f2-d408-47d0-b28b-f05504209bb7" providerId="AD"/>
  <p188:author id="{ABB2DF7A-E1B2-74D4-3412-C9FBDC9937AB}" name="Katey Muskett" initials="KM" userId="S::katey.muskett@pepfar.onmicrosoft.com::d18b5da4-df46-47b2-8973-7c1f1345b59b" providerId="AD"/>
  <p188:author id="{C784CBD9-E76C-FE20-CCD3-58708EA83D82}" name="Noah Nyhart" initials="NN" userId="S::noah.nyhart@pepfar.onmicrosoft.com::85488ac0-ae0f-4dd4-b011-d05ea6b070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958E6-EACD-44D9-A229-F07821AE13B6}" v="983" dt="2024-09-16T16:26:27.920"/>
    <p1510:client id="{31D0375A-0754-3A4D-A8F2-E5012F0DC5C8}" v="19" dt="2024-09-16T15:49:00.693"/>
    <p1510:client id="{B005EE30-374D-23DF-9ADA-AF39AB486068}" v="59" dt="2024-09-17T12:55:15.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Kim" userId="S::harry.kim@pepfar.onmicrosoft.com::9a7780f2-d408-47d0-b28b-f05504209bb7" providerId="AD" clId="Web-{A4FDDB22-7E13-DAFB-823C-ED68437E61EF}"/>
    <pc:docChg chg="modSld">
      <pc:chgData name="Harry Kim" userId="S::harry.kim@pepfar.onmicrosoft.com::9a7780f2-d408-47d0-b28b-f05504209bb7" providerId="AD" clId="Web-{A4FDDB22-7E13-DAFB-823C-ED68437E61EF}" dt="2023-09-07T17:53:15.317" v="1" actId="20577"/>
      <pc:docMkLst>
        <pc:docMk/>
      </pc:docMkLst>
      <pc:sldChg chg="modSp">
        <pc:chgData name="Harry Kim" userId="S::harry.kim@pepfar.onmicrosoft.com::9a7780f2-d408-47d0-b28b-f05504209bb7" providerId="AD" clId="Web-{A4FDDB22-7E13-DAFB-823C-ED68437E61EF}" dt="2023-09-07T17:53:15.317" v="1" actId="20577"/>
        <pc:sldMkLst>
          <pc:docMk/>
          <pc:sldMk cId="2148944574" sldId="257"/>
        </pc:sldMkLst>
        <pc:spChg chg="mod">
          <ac:chgData name="Harry Kim" userId="S::harry.kim@pepfar.onmicrosoft.com::9a7780f2-d408-47d0-b28b-f05504209bb7" providerId="AD" clId="Web-{A4FDDB22-7E13-DAFB-823C-ED68437E61EF}" dt="2023-09-07T17:53:15.317" v="1" actId="20577"/>
          <ac:spMkLst>
            <pc:docMk/>
            <pc:sldMk cId="2148944574" sldId="257"/>
            <ac:spMk id="3" creationId="{00000000-0000-0000-0000-000000000000}"/>
          </ac:spMkLst>
        </pc:spChg>
      </pc:sldChg>
    </pc:docChg>
  </pc:docChgLst>
  <pc:docChgLst>
    <pc:chgData name="Katey Muskett" userId="S::katey.muskett@pepfar.onmicrosoft.com::d18b5da4-df46-47b2-8973-7c1f1345b59b" providerId="AD" clId="Web-{5FB35897-CA63-1ABD-976D-C7DC11E6441C}"/>
    <pc:docChg chg="modSld">
      <pc:chgData name="Katey Muskett" userId="S::katey.muskett@pepfar.onmicrosoft.com::d18b5da4-df46-47b2-8973-7c1f1345b59b" providerId="AD" clId="Web-{5FB35897-CA63-1ABD-976D-C7DC11E6441C}" dt="2023-09-07T13:15:11.751" v="78" actId="1076"/>
      <pc:docMkLst>
        <pc:docMk/>
      </pc:docMkLst>
      <pc:sldChg chg="modSp">
        <pc:chgData name="Katey Muskett" userId="S::katey.muskett@pepfar.onmicrosoft.com::d18b5da4-df46-47b2-8973-7c1f1345b59b" providerId="AD" clId="Web-{5FB35897-CA63-1ABD-976D-C7DC11E6441C}" dt="2023-09-07T13:07:17.300" v="31" actId="20577"/>
        <pc:sldMkLst>
          <pc:docMk/>
          <pc:sldMk cId="1952862804" sldId="259"/>
        </pc:sldMkLst>
        <pc:spChg chg="mod">
          <ac:chgData name="Katey Muskett" userId="S::katey.muskett@pepfar.onmicrosoft.com::d18b5da4-df46-47b2-8973-7c1f1345b59b" providerId="AD" clId="Web-{5FB35897-CA63-1ABD-976D-C7DC11E6441C}" dt="2023-09-07T13:07:17.300" v="31" actId="20577"/>
          <ac:spMkLst>
            <pc:docMk/>
            <pc:sldMk cId="1952862804" sldId="259"/>
            <ac:spMk id="4" creationId="{F58BAEEB-E994-45C7-96E2-B6654AE2CB8B}"/>
          </ac:spMkLst>
        </pc:spChg>
      </pc:sldChg>
      <pc:sldChg chg="modSp">
        <pc:chgData name="Katey Muskett" userId="S::katey.muskett@pepfar.onmicrosoft.com::d18b5da4-df46-47b2-8973-7c1f1345b59b" providerId="AD" clId="Web-{5FB35897-CA63-1ABD-976D-C7DC11E6441C}" dt="2023-09-07T13:15:11.751" v="78" actId="1076"/>
        <pc:sldMkLst>
          <pc:docMk/>
          <pc:sldMk cId="949967258" sldId="283"/>
        </pc:sldMkLst>
        <pc:spChg chg="mod">
          <ac:chgData name="Katey Muskett" userId="S::katey.muskett@pepfar.onmicrosoft.com::d18b5da4-df46-47b2-8973-7c1f1345b59b" providerId="AD" clId="Web-{5FB35897-CA63-1ABD-976D-C7DC11E6441C}" dt="2023-09-07T13:15:08.423" v="76" actId="20577"/>
          <ac:spMkLst>
            <pc:docMk/>
            <pc:sldMk cId="949967258" sldId="283"/>
            <ac:spMk id="4" creationId="{2087072B-9711-0349-9E01-E052AAEDF109}"/>
          </ac:spMkLst>
        </pc:spChg>
        <pc:spChg chg="mod">
          <ac:chgData name="Katey Muskett" userId="S::katey.muskett@pepfar.onmicrosoft.com::d18b5da4-df46-47b2-8973-7c1f1345b59b" providerId="AD" clId="Web-{5FB35897-CA63-1ABD-976D-C7DC11E6441C}" dt="2023-09-07T13:15:11.751" v="78" actId="1076"/>
          <ac:spMkLst>
            <pc:docMk/>
            <pc:sldMk cId="949967258" sldId="283"/>
            <ac:spMk id="18" creationId="{925F57FF-7070-1946-B379-AF6BA0863A46}"/>
          </ac:spMkLst>
        </pc:spChg>
        <pc:picChg chg="mod">
          <ac:chgData name="Katey Muskett" userId="S::katey.muskett@pepfar.onmicrosoft.com::d18b5da4-df46-47b2-8973-7c1f1345b59b" providerId="AD" clId="Web-{5FB35897-CA63-1ABD-976D-C7DC11E6441C}" dt="2023-09-07T13:15:08.563" v="77" actId="1076"/>
          <ac:picMkLst>
            <pc:docMk/>
            <pc:sldMk cId="949967258" sldId="283"/>
            <ac:picMk id="5" creationId="{6D3CC5FF-E54E-1B4A-A649-72F2CF98A130}"/>
          </ac:picMkLst>
        </pc:picChg>
      </pc:sldChg>
      <pc:sldChg chg="modSp">
        <pc:chgData name="Katey Muskett" userId="S::katey.muskett@pepfar.onmicrosoft.com::d18b5da4-df46-47b2-8973-7c1f1345b59b" providerId="AD" clId="Web-{5FB35897-CA63-1ABD-976D-C7DC11E6441C}" dt="2023-09-07T13:14:10.374" v="37" actId="20577"/>
        <pc:sldMkLst>
          <pc:docMk/>
          <pc:sldMk cId="1872858801" sldId="284"/>
        </pc:sldMkLst>
        <pc:spChg chg="mod">
          <ac:chgData name="Katey Muskett" userId="S::katey.muskett@pepfar.onmicrosoft.com::d18b5da4-df46-47b2-8973-7c1f1345b59b" providerId="AD" clId="Web-{5FB35897-CA63-1ABD-976D-C7DC11E6441C}" dt="2023-09-07T13:14:10.374" v="37" actId="20577"/>
          <ac:spMkLst>
            <pc:docMk/>
            <pc:sldMk cId="1872858801" sldId="284"/>
            <ac:spMk id="4" creationId="{2087072B-9711-0349-9E01-E052AAEDF109}"/>
          </ac:spMkLst>
        </pc:spChg>
      </pc:sldChg>
      <pc:sldChg chg="modSp">
        <pc:chgData name="Katey Muskett" userId="S::katey.muskett@pepfar.onmicrosoft.com::d18b5da4-df46-47b2-8973-7c1f1345b59b" providerId="AD" clId="Web-{5FB35897-CA63-1ABD-976D-C7DC11E6441C}" dt="2023-09-07T13:08:10.225" v="33" actId="20577"/>
        <pc:sldMkLst>
          <pc:docMk/>
          <pc:sldMk cId="2465078982" sldId="295"/>
        </pc:sldMkLst>
        <pc:spChg chg="mod">
          <ac:chgData name="Katey Muskett" userId="S::katey.muskett@pepfar.onmicrosoft.com::d18b5da4-df46-47b2-8973-7c1f1345b59b" providerId="AD" clId="Web-{5FB35897-CA63-1ABD-976D-C7DC11E6441C}" dt="2023-09-07T13:08:10.225" v="33" actId="20577"/>
          <ac:spMkLst>
            <pc:docMk/>
            <pc:sldMk cId="2465078982" sldId="295"/>
            <ac:spMk id="18" creationId="{925F57FF-7070-1946-B379-AF6BA0863A46}"/>
          </ac:spMkLst>
        </pc:spChg>
      </pc:sldChg>
    </pc:docChg>
  </pc:docChgLst>
  <pc:docChgLst>
    <pc:chgData name="Harry Kim" userId="S::harry.kim@pepfar.onmicrosoft.com::9a7780f2-d408-47d0-b28b-f05504209bb7" providerId="AD" clId="Web-{B005EE30-374D-23DF-9ADA-AF39AB486068}"/>
    <pc:docChg chg="modSld">
      <pc:chgData name="Harry Kim" userId="S::harry.kim@pepfar.onmicrosoft.com::9a7780f2-d408-47d0-b28b-f05504209bb7" providerId="AD" clId="Web-{B005EE30-374D-23DF-9ADA-AF39AB486068}" dt="2024-09-17T12:55:13.483" v="15"/>
      <pc:docMkLst>
        <pc:docMk/>
      </pc:docMkLst>
      <pc:sldChg chg="modSp">
        <pc:chgData name="Harry Kim" userId="S::harry.kim@pepfar.onmicrosoft.com::9a7780f2-d408-47d0-b28b-f05504209bb7" providerId="AD" clId="Web-{B005EE30-374D-23DF-9ADA-AF39AB486068}" dt="2024-09-17T12:54:35.951" v="13" actId="20577"/>
        <pc:sldMkLst>
          <pc:docMk/>
          <pc:sldMk cId="1952862804" sldId="259"/>
        </pc:sldMkLst>
        <pc:spChg chg="mod">
          <ac:chgData name="Harry Kim" userId="S::harry.kim@pepfar.onmicrosoft.com::9a7780f2-d408-47d0-b28b-f05504209bb7" providerId="AD" clId="Web-{B005EE30-374D-23DF-9ADA-AF39AB486068}" dt="2024-09-17T12:54:35.951" v="13" actId="20577"/>
          <ac:spMkLst>
            <pc:docMk/>
            <pc:sldMk cId="1952862804" sldId="259"/>
            <ac:spMk id="4" creationId="{F58BAEEB-E994-45C7-96E2-B6654AE2CB8B}"/>
          </ac:spMkLst>
        </pc:spChg>
      </pc:sldChg>
      <pc:sldChg chg="modSp">
        <pc:chgData name="Harry Kim" userId="S::harry.kim@pepfar.onmicrosoft.com::9a7780f2-d408-47d0-b28b-f05504209bb7" providerId="AD" clId="Web-{B005EE30-374D-23DF-9ADA-AF39AB486068}" dt="2024-09-17T12:55:13.483" v="15"/>
        <pc:sldMkLst>
          <pc:docMk/>
          <pc:sldMk cId="3057478180" sldId="324"/>
        </pc:sldMkLst>
        <pc:graphicFrameChg chg="mod modGraphic">
          <ac:chgData name="Harry Kim" userId="S::harry.kim@pepfar.onmicrosoft.com::9a7780f2-d408-47d0-b28b-f05504209bb7" providerId="AD" clId="Web-{B005EE30-374D-23DF-9ADA-AF39AB486068}" dt="2024-09-17T12:55:13.483" v="15"/>
          <ac:graphicFrameMkLst>
            <pc:docMk/>
            <pc:sldMk cId="3057478180" sldId="324"/>
            <ac:graphicFrameMk id="5" creationId="{DB46A823-421D-63D9-E09B-24910B3752A4}"/>
          </ac:graphicFrameMkLst>
        </pc:graphicFrameChg>
      </pc:sldChg>
    </pc:docChg>
  </pc:docChgLst>
  <pc:docChgLst>
    <pc:chgData name="Ali, Leila" userId="S::alil2_state.gov#ext#@pepfar.onmicrosoft.com::3ed8609e-1721-4c42-97a1-2fddb6b1c553" providerId="AD" clId="Web-{8E65E023-6C99-78E4-9B4D-ABB9788A5B52}"/>
    <pc:docChg chg="addSld delSld modSld sldOrd">
      <pc:chgData name="Ali, Leila" userId="S::alil2_state.gov#ext#@pepfar.onmicrosoft.com::3ed8609e-1721-4c42-97a1-2fddb6b1c553" providerId="AD" clId="Web-{8E65E023-6C99-78E4-9B4D-ABB9788A5B52}" dt="2024-08-16T17:26:54.654" v="792"/>
      <pc:docMkLst>
        <pc:docMk/>
      </pc:docMkLst>
      <pc:sldChg chg="modSp del">
        <pc:chgData name="Ali, Leila" userId="S::alil2_state.gov#ext#@pepfar.onmicrosoft.com::3ed8609e-1721-4c42-97a1-2fddb6b1c553" providerId="AD" clId="Web-{8E65E023-6C99-78E4-9B4D-ABB9788A5B52}" dt="2024-08-16T17:21:03.628" v="388"/>
        <pc:sldMkLst>
          <pc:docMk/>
          <pc:sldMk cId="3040468462" sldId="289"/>
        </pc:sldMkLst>
        <pc:graphicFrameChg chg="mod modGraphic">
          <ac:chgData name="Ali, Leila" userId="S::alil2_state.gov#ext#@pepfar.onmicrosoft.com::3ed8609e-1721-4c42-97a1-2fddb6b1c553" providerId="AD" clId="Web-{8E65E023-6C99-78E4-9B4D-ABB9788A5B52}" dt="2024-08-16T17:21:01.893" v="387"/>
          <ac:graphicFrameMkLst>
            <pc:docMk/>
            <pc:sldMk cId="3040468462" sldId="289"/>
            <ac:graphicFrameMk id="3" creationId="{4C4FAA3D-3DD2-4923-BA91-E0C42B0A9648}"/>
          </ac:graphicFrameMkLst>
        </pc:graphicFrameChg>
      </pc:sldChg>
      <pc:sldChg chg="modSp del">
        <pc:chgData name="Ali, Leila" userId="S::alil2_state.gov#ext#@pepfar.onmicrosoft.com::3ed8609e-1721-4c42-97a1-2fddb6b1c553" providerId="AD" clId="Web-{8E65E023-6C99-78E4-9B4D-ABB9788A5B52}" dt="2024-08-16T17:23:02.678" v="467"/>
        <pc:sldMkLst>
          <pc:docMk/>
          <pc:sldMk cId="3967331669" sldId="290"/>
        </pc:sldMkLst>
        <pc:graphicFrameChg chg="mod modGraphic">
          <ac:chgData name="Ali, Leila" userId="S::alil2_state.gov#ext#@pepfar.onmicrosoft.com::3ed8609e-1721-4c42-97a1-2fddb6b1c553" providerId="AD" clId="Web-{8E65E023-6C99-78E4-9B4D-ABB9788A5B52}" dt="2024-08-16T17:22:57.631" v="463"/>
          <ac:graphicFrameMkLst>
            <pc:docMk/>
            <pc:sldMk cId="3967331669" sldId="290"/>
            <ac:graphicFrameMk id="3" creationId="{4357159C-6895-4511-B11A-30839996580E}"/>
          </ac:graphicFrameMkLst>
        </pc:graphicFrameChg>
      </pc:sldChg>
      <pc:sldChg chg="modSp del">
        <pc:chgData name="Ali, Leila" userId="S::alil2_state.gov#ext#@pepfar.onmicrosoft.com::3ed8609e-1721-4c42-97a1-2fddb6b1c553" providerId="AD" clId="Web-{8E65E023-6C99-78E4-9B4D-ABB9788A5B52}" dt="2024-08-16T17:08:53.449" v="217"/>
        <pc:sldMkLst>
          <pc:docMk/>
          <pc:sldMk cId="342633325" sldId="291"/>
        </pc:sldMkLst>
        <pc:graphicFrameChg chg="mod modGraphic">
          <ac:chgData name="Ali, Leila" userId="S::alil2_state.gov#ext#@pepfar.onmicrosoft.com::3ed8609e-1721-4c42-97a1-2fddb6b1c553" providerId="AD" clId="Web-{8E65E023-6C99-78E4-9B4D-ABB9788A5B52}" dt="2024-08-16T17:08:41.901" v="212"/>
          <ac:graphicFrameMkLst>
            <pc:docMk/>
            <pc:sldMk cId="342633325" sldId="291"/>
            <ac:graphicFrameMk id="6" creationId="{986038F2-8D21-446D-BBA0-C189F67848FC}"/>
          </ac:graphicFrameMkLst>
        </pc:graphicFrameChg>
      </pc:sldChg>
      <pc:sldChg chg="addSp delSp modSp new ord">
        <pc:chgData name="Ali, Leila" userId="S::alil2_state.gov#ext#@pepfar.onmicrosoft.com::3ed8609e-1721-4c42-97a1-2fddb6b1c553" providerId="AD" clId="Web-{8E65E023-6C99-78E4-9B4D-ABB9788A5B52}" dt="2024-08-16T17:25:51.293" v="649"/>
        <pc:sldMkLst>
          <pc:docMk/>
          <pc:sldMk cId="3057478180" sldId="324"/>
        </pc:sldMkLst>
        <pc:spChg chg="mod">
          <ac:chgData name="Ali, Leila" userId="S::alil2_state.gov#ext#@pepfar.onmicrosoft.com::3ed8609e-1721-4c42-97a1-2fddb6b1c553" providerId="AD" clId="Web-{8E65E023-6C99-78E4-9B4D-ABB9788A5B52}" dt="2024-08-16T15:36:02.214" v="33" actId="20577"/>
          <ac:spMkLst>
            <pc:docMk/>
            <pc:sldMk cId="3057478180" sldId="324"/>
            <ac:spMk id="2" creationId="{F0035AC0-0887-D892-2103-0A37AC75BD6C}"/>
          </ac:spMkLst>
        </pc:spChg>
        <pc:spChg chg="del">
          <ac:chgData name="Ali, Leila" userId="S::alil2_state.gov#ext#@pepfar.onmicrosoft.com::3ed8609e-1721-4c42-97a1-2fddb6b1c553" providerId="AD" clId="Web-{8E65E023-6C99-78E4-9B4D-ABB9788A5B52}" dt="2024-08-16T15:34:40.942" v="2"/>
          <ac:spMkLst>
            <pc:docMk/>
            <pc:sldMk cId="3057478180" sldId="324"/>
            <ac:spMk id="4" creationId="{A8224285-F643-6857-0160-04EE88687754}"/>
          </ac:spMkLst>
        </pc:spChg>
        <pc:graphicFrameChg chg="add mod modGraphic">
          <ac:chgData name="Ali, Leila" userId="S::alil2_state.gov#ext#@pepfar.onmicrosoft.com::3ed8609e-1721-4c42-97a1-2fddb6b1c553" providerId="AD" clId="Web-{8E65E023-6C99-78E4-9B4D-ABB9788A5B52}" dt="2024-08-16T17:25:51.293" v="649"/>
          <ac:graphicFrameMkLst>
            <pc:docMk/>
            <pc:sldMk cId="3057478180" sldId="324"/>
            <ac:graphicFrameMk id="5" creationId="{DB46A823-421D-63D9-E09B-24910B3752A4}"/>
          </ac:graphicFrameMkLst>
        </pc:graphicFrameChg>
      </pc:sldChg>
      <pc:sldChg chg="modSp add replId">
        <pc:chgData name="Ali, Leila" userId="S::alil2_state.gov#ext#@pepfar.onmicrosoft.com::3ed8609e-1721-4c42-97a1-2fddb6b1c553" providerId="AD" clId="Web-{8E65E023-6C99-78E4-9B4D-ABB9788A5B52}" dt="2024-08-16T17:26:15.513" v="712"/>
        <pc:sldMkLst>
          <pc:docMk/>
          <pc:sldMk cId="3246141863" sldId="325"/>
        </pc:sldMkLst>
        <pc:graphicFrameChg chg="mod modGraphic">
          <ac:chgData name="Ali, Leila" userId="S::alil2_state.gov#ext#@pepfar.onmicrosoft.com::3ed8609e-1721-4c42-97a1-2fddb6b1c553" providerId="AD" clId="Web-{8E65E023-6C99-78E4-9B4D-ABB9788A5B52}" dt="2024-08-16T17:26:15.513" v="712"/>
          <ac:graphicFrameMkLst>
            <pc:docMk/>
            <pc:sldMk cId="3246141863" sldId="325"/>
            <ac:graphicFrameMk id="5" creationId="{DB46A823-421D-63D9-E09B-24910B3752A4}"/>
          </ac:graphicFrameMkLst>
        </pc:graphicFrameChg>
      </pc:sldChg>
      <pc:sldChg chg="add del replId">
        <pc:chgData name="Ali, Leila" userId="S::alil2_state.gov#ext#@pepfar.onmicrosoft.com::3ed8609e-1721-4c42-97a1-2fddb6b1c553" providerId="AD" clId="Web-{8E65E023-6C99-78E4-9B4D-ABB9788A5B52}" dt="2024-08-16T15:36:33.123" v="41"/>
        <pc:sldMkLst>
          <pc:docMk/>
          <pc:sldMk cId="3960204762" sldId="325"/>
        </pc:sldMkLst>
      </pc:sldChg>
      <pc:sldChg chg="add del replId">
        <pc:chgData name="Ali, Leila" userId="S::alil2_state.gov#ext#@pepfar.onmicrosoft.com::3ed8609e-1721-4c42-97a1-2fddb6b1c553" providerId="AD" clId="Web-{8E65E023-6C99-78E4-9B4D-ABB9788A5B52}" dt="2024-08-16T15:36:34.217" v="42"/>
        <pc:sldMkLst>
          <pc:docMk/>
          <pc:sldMk cId="759227906" sldId="326"/>
        </pc:sldMkLst>
      </pc:sldChg>
      <pc:sldChg chg="modSp add replId">
        <pc:chgData name="Ali, Leila" userId="S::alil2_state.gov#ext#@pepfar.onmicrosoft.com::3ed8609e-1721-4c42-97a1-2fddb6b1c553" providerId="AD" clId="Web-{8E65E023-6C99-78E4-9B4D-ABB9788A5B52}" dt="2024-08-16T17:26:54.654" v="792"/>
        <pc:sldMkLst>
          <pc:docMk/>
          <pc:sldMk cId="3524779133" sldId="326"/>
        </pc:sldMkLst>
        <pc:graphicFrameChg chg="mod modGraphic">
          <ac:chgData name="Ali, Leila" userId="S::alil2_state.gov#ext#@pepfar.onmicrosoft.com::3ed8609e-1721-4c42-97a1-2fddb6b1c553" providerId="AD" clId="Web-{8E65E023-6C99-78E4-9B4D-ABB9788A5B52}" dt="2024-08-16T17:26:54.654" v="792"/>
          <ac:graphicFrameMkLst>
            <pc:docMk/>
            <pc:sldMk cId="3524779133" sldId="326"/>
            <ac:graphicFrameMk id="5" creationId="{DB46A823-421D-63D9-E09B-24910B3752A4}"/>
          </ac:graphicFrameMkLst>
        </pc:graphicFrameChg>
      </pc:sldChg>
    </pc:docChg>
  </pc:docChgLst>
  <pc:docChgLst>
    <pc:chgData name="Katey Muskett" userId="S::katey.muskett@pepfar.onmicrosoft.com::d18b5da4-df46-47b2-8973-7c1f1345b59b" providerId="AD" clId="Web-{FAB6E0B6-1859-9E7D-A609-A95BA5E542D3}"/>
    <pc:docChg chg="addSld delSld modSld">
      <pc:chgData name="Katey Muskett" userId="S::katey.muskett@pepfar.onmicrosoft.com::d18b5da4-df46-47b2-8973-7c1f1345b59b" providerId="AD" clId="Web-{FAB6E0B6-1859-9E7D-A609-A95BA5E542D3}" dt="2023-08-31T17:59:57.046" v="383"/>
      <pc:docMkLst>
        <pc:docMk/>
      </pc:docMkLst>
      <pc:sldChg chg="modSp">
        <pc:chgData name="Katey Muskett" userId="S::katey.muskett@pepfar.onmicrosoft.com::d18b5da4-df46-47b2-8973-7c1f1345b59b" providerId="AD" clId="Web-{FAB6E0B6-1859-9E7D-A609-A95BA5E542D3}" dt="2023-08-30T14:08:07.107" v="3" actId="20577"/>
        <pc:sldMkLst>
          <pc:docMk/>
          <pc:sldMk cId="2148944574" sldId="257"/>
        </pc:sldMkLst>
        <pc:spChg chg="mod">
          <ac:chgData name="Katey Muskett" userId="S::katey.muskett@pepfar.onmicrosoft.com::d18b5da4-df46-47b2-8973-7c1f1345b59b" providerId="AD" clId="Web-{FAB6E0B6-1859-9E7D-A609-A95BA5E542D3}" dt="2023-08-30T14:08:01.576" v="1" actId="20577"/>
          <ac:spMkLst>
            <pc:docMk/>
            <pc:sldMk cId="2148944574" sldId="257"/>
            <ac:spMk id="2" creationId="{00000000-0000-0000-0000-000000000000}"/>
          </ac:spMkLst>
        </pc:spChg>
        <pc:spChg chg="mod">
          <ac:chgData name="Katey Muskett" userId="S::katey.muskett@pepfar.onmicrosoft.com::d18b5da4-df46-47b2-8973-7c1f1345b59b" providerId="AD" clId="Web-{FAB6E0B6-1859-9E7D-A609-A95BA5E542D3}" dt="2023-08-30T14:08:07.107" v="3" actId="20577"/>
          <ac:spMkLst>
            <pc:docMk/>
            <pc:sldMk cId="2148944574" sldId="257"/>
            <ac:spMk id="3" creationId="{00000000-0000-0000-0000-000000000000}"/>
          </ac:spMkLst>
        </pc:spChg>
      </pc:sldChg>
      <pc:sldChg chg="modSp">
        <pc:chgData name="Katey Muskett" userId="S::katey.muskett@pepfar.onmicrosoft.com::d18b5da4-df46-47b2-8973-7c1f1345b59b" providerId="AD" clId="Web-{FAB6E0B6-1859-9E7D-A609-A95BA5E542D3}" dt="2023-08-30T15:55:14.672" v="248"/>
        <pc:sldMkLst>
          <pc:docMk/>
          <pc:sldMk cId="3040468462" sldId="289"/>
        </pc:sldMkLst>
        <pc:graphicFrameChg chg="mod modGraphic">
          <ac:chgData name="Katey Muskett" userId="S::katey.muskett@pepfar.onmicrosoft.com::d18b5da4-df46-47b2-8973-7c1f1345b59b" providerId="AD" clId="Web-{FAB6E0B6-1859-9E7D-A609-A95BA5E542D3}" dt="2023-08-30T15:55:14.672" v="248"/>
          <ac:graphicFrameMkLst>
            <pc:docMk/>
            <pc:sldMk cId="3040468462" sldId="289"/>
            <ac:graphicFrameMk id="3" creationId="{4C4FAA3D-3DD2-4923-BA91-E0C42B0A9648}"/>
          </ac:graphicFrameMkLst>
        </pc:graphicFrameChg>
      </pc:sldChg>
      <pc:sldChg chg="modSp">
        <pc:chgData name="Katey Muskett" userId="S::katey.muskett@pepfar.onmicrosoft.com::d18b5da4-df46-47b2-8973-7c1f1345b59b" providerId="AD" clId="Web-{FAB6E0B6-1859-9E7D-A609-A95BA5E542D3}" dt="2023-08-30T15:54:55.031" v="246"/>
        <pc:sldMkLst>
          <pc:docMk/>
          <pc:sldMk cId="3967331669" sldId="290"/>
        </pc:sldMkLst>
        <pc:graphicFrameChg chg="mod modGraphic">
          <ac:chgData name="Katey Muskett" userId="S::katey.muskett@pepfar.onmicrosoft.com::d18b5da4-df46-47b2-8973-7c1f1345b59b" providerId="AD" clId="Web-{FAB6E0B6-1859-9E7D-A609-A95BA5E542D3}" dt="2023-08-30T15:54:55.031" v="246"/>
          <ac:graphicFrameMkLst>
            <pc:docMk/>
            <pc:sldMk cId="3967331669" sldId="290"/>
            <ac:graphicFrameMk id="3" creationId="{4357159C-6895-4511-B11A-30839996580E}"/>
          </ac:graphicFrameMkLst>
        </pc:graphicFrameChg>
      </pc:sldChg>
      <pc:sldChg chg="addSp delSp modSp">
        <pc:chgData name="Katey Muskett" userId="S::katey.muskett@pepfar.onmicrosoft.com::d18b5da4-df46-47b2-8973-7c1f1345b59b" providerId="AD" clId="Web-{FAB6E0B6-1859-9E7D-A609-A95BA5E542D3}" dt="2023-08-31T17:59:57.046" v="383"/>
        <pc:sldMkLst>
          <pc:docMk/>
          <pc:sldMk cId="342633325" sldId="291"/>
        </pc:sldMkLst>
        <pc:graphicFrameChg chg="add del mod">
          <ac:chgData name="Katey Muskett" userId="S::katey.muskett@pepfar.onmicrosoft.com::d18b5da4-df46-47b2-8973-7c1f1345b59b" providerId="AD" clId="Web-{FAB6E0B6-1859-9E7D-A609-A95BA5E542D3}" dt="2023-08-30T14:45:54.343" v="62"/>
          <ac:graphicFrameMkLst>
            <pc:docMk/>
            <pc:sldMk cId="342633325" sldId="291"/>
            <ac:graphicFrameMk id="4" creationId="{2C52D23C-2954-EA32-2BFA-712BA5C2CDC1}"/>
          </ac:graphicFrameMkLst>
        </pc:graphicFrameChg>
        <pc:graphicFrameChg chg="mod modGraphic">
          <ac:chgData name="Katey Muskett" userId="S::katey.muskett@pepfar.onmicrosoft.com::d18b5da4-df46-47b2-8973-7c1f1345b59b" providerId="AD" clId="Web-{FAB6E0B6-1859-9E7D-A609-A95BA5E542D3}" dt="2023-08-31T17:59:57.046" v="383"/>
          <ac:graphicFrameMkLst>
            <pc:docMk/>
            <pc:sldMk cId="342633325" sldId="291"/>
            <ac:graphicFrameMk id="6" creationId="{986038F2-8D21-446D-BBA0-C189F67848FC}"/>
          </ac:graphicFrameMkLst>
        </pc:graphicFrameChg>
        <pc:graphicFrameChg chg="add del mod">
          <ac:chgData name="Katey Muskett" userId="S::katey.muskett@pepfar.onmicrosoft.com::d18b5da4-df46-47b2-8973-7c1f1345b59b" providerId="AD" clId="Web-{FAB6E0B6-1859-9E7D-A609-A95BA5E542D3}" dt="2023-08-30T14:46:35.845" v="168"/>
          <ac:graphicFrameMkLst>
            <pc:docMk/>
            <pc:sldMk cId="342633325" sldId="291"/>
            <ac:graphicFrameMk id="7" creationId="{5101EF38-0A95-F90E-3695-4219E2C2A1A6}"/>
          </ac:graphicFrameMkLst>
        </pc:graphicFrameChg>
      </pc:sldChg>
      <pc:sldChg chg="addSp delSp modSp new del">
        <pc:chgData name="Katey Muskett" userId="S::katey.muskett@pepfar.onmicrosoft.com::d18b5da4-df46-47b2-8973-7c1f1345b59b" providerId="AD" clId="Web-{FAB6E0B6-1859-9E7D-A609-A95BA5E542D3}" dt="2023-08-30T14:23:31.733" v="37"/>
        <pc:sldMkLst>
          <pc:docMk/>
          <pc:sldMk cId="2816952050" sldId="294"/>
        </pc:sldMkLst>
        <pc:graphicFrameChg chg="add del mod modGraphic">
          <ac:chgData name="Katey Muskett" userId="S::katey.muskett@pepfar.onmicrosoft.com::d18b5da4-df46-47b2-8973-7c1f1345b59b" providerId="AD" clId="Web-{FAB6E0B6-1859-9E7D-A609-A95BA5E542D3}" dt="2023-08-30T14:23:27.390" v="36"/>
          <ac:graphicFrameMkLst>
            <pc:docMk/>
            <pc:sldMk cId="2816952050" sldId="294"/>
            <ac:graphicFrameMk id="6" creationId="{D29DDCD2-EBC9-55E1-F05E-76292E2751B9}"/>
          </ac:graphicFrameMkLst>
        </pc:graphicFrameChg>
        <pc:picChg chg="add del mod">
          <ac:chgData name="Katey Muskett" userId="S::katey.muskett@pepfar.onmicrosoft.com::d18b5da4-df46-47b2-8973-7c1f1345b59b" providerId="AD" clId="Web-{FAB6E0B6-1859-9E7D-A609-A95BA5E542D3}" dt="2023-08-30T14:13:01.743" v="32"/>
          <ac:picMkLst>
            <pc:docMk/>
            <pc:sldMk cId="2816952050" sldId="294"/>
            <ac:picMk id="7" creationId="{D3CC5586-7423-875F-C068-C3A63428C3F8}"/>
          </ac:picMkLst>
        </pc:picChg>
        <pc:picChg chg="add del mod">
          <ac:chgData name="Katey Muskett" userId="S::katey.muskett@pepfar.onmicrosoft.com::d18b5da4-df46-47b2-8973-7c1f1345b59b" providerId="AD" clId="Web-{FAB6E0B6-1859-9E7D-A609-A95BA5E542D3}" dt="2023-08-30T14:13:00.305" v="31"/>
          <ac:picMkLst>
            <pc:docMk/>
            <pc:sldMk cId="2816952050" sldId="294"/>
            <ac:picMk id="8" creationId="{9CFD6C5D-FCD4-331F-B9A3-B7A2D63D5EE8}"/>
          </ac:picMkLst>
        </pc:picChg>
        <pc:picChg chg="add del mod">
          <ac:chgData name="Katey Muskett" userId="S::katey.muskett@pepfar.onmicrosoft.com::d18b5da4-df46-47b2-8973-7c1f1345b59b" providerId="AD" clId="Web-{FAB6E0B6-1859-9E7D-A609-A95BA5E542D3}" dt="2023-08-30T14:12:59.274" v="30"/>
          <ac:picMkLst>
            <pc:docMk/>
            <pc:sldMk cId="2816952050" sldId="294"/>
            <ac:picMk id="9" creationId="{6BEA61B6-7DD3-B42A-C822-26C6A48D12FB}"/>
          </ac:picMkLst>
        </pc:picChg>
        <pc:picChg chg="add del mod">
          <ac:chgData name="Katey Muskett" userId="S::katey.muskett@pepfar.onmicrosoft.com::d18b5da4-df46-47b2-8973-7c1f1345b59b" providerId="AD" clId="Web-{FAB6E0B6-1859-9E7D-A609-A95BA5E542D3}" dt="2023-08-30T14:12:57.711" v="29"/>
          <ac:picMkLst>
            <pc:docMk/>
            <pc:sldMk cId="2816952050" sldId="294"/>
            <ac:picMk id="10" creationId="{F4DF5CA7-A8BE-818D-5FDC-B82983CA5EEF}"/>
          </ac:picMkLst>
        </pc:picChg>
        <pc:picChg chg="add del mod">
          <ac:chgData name="Katey Muskett" userId="S::katey.muskett@pepfar.onmicrosoft.com::d18b5da4-df46-47b2-8973-7c1f1345b59b" providerId="AD" clId="Web-{FAB6E0B6-1859-9E7D-A609-A95BA5E542D3}" dt="2023-08-30T14:12:54.899" v="28"/>
          <ac:picMkLst>
            <pc:docMk/>
            <pc:sldMk cId="2816952050" sldId="294"/>
            <ac:picMk id="11" creationId="{68E53F50-8D28-0249-C5AD-6DEDED78953E}"/>
          </ac:picMkLst>
        </pc:picChg>
        <pc:picChg chg="add del mod">
          <ac:chgData name="Katey Muskett" userId="S::katey.muskett@pepfar.onmicrosoft.com::d18b5da4-df46-47b2-8973-7c1f1345b59b" providerId="AD" clId="Web-{FAB6E0B6-1859-9E7D-A609-A95BA5E542D3}" dt="2023-08-30T14:12:39.867" v="25"/>
          <ac:picMkLst>
            <pc:docMk/>
            <pc:sldMk cId="2816952050" sldId="294"/>
            <ac:picMk id="12" creationId="{F41D488D-160D-4A13-9541-426CBC5E42DE}"/>
          </ac:picMkLst>
        </pc:picChg>
        <pc:picChg chg="add del mod">
          <ac:chgData name="Katey Muskett" userId="S::katey.muskett@pepfar.onmicrosoft.com::d18b5da4-df46-47b2-8973-7c1f1345b59b" providerId="AD" clId="Web-{FAB6E0B6-1859-9E7D-A609-A95BA5E542D3}" dt="2023-08-30T14:12:37.304" v="24"/>
          <ac:picMkLst>
            <pc:docMk/>
            <pc:sldMk cId="2816952050" sldId="294"/>
            <ac:picMk id="13" creationId="{C0C54928-85A6-218B-795D-4A1F46FCB12D}"/>
          </ac:picMkLst>
        </pc:picChg>
        <pc:picChg chg="add del mod">
          <ac:chgData name="Katey Muskett" userId="S::katey.muskett@pepfar.onmicrosoft.com::d18b5da4-df46-47b2-8973-7c1f1345b59b" providerId="AD" clId="Web-{FAB6E0B6-1859-9E7D-A609-A95BA5E542D3}" dt="2023-08-30T14:12:36.539" v="23"/>
          <ac:picMkLst>
            <pc:docMk/>
            <pc:sldMk cId="2816952050" sldId="294"/>
            <ac:picMk id="14" creationId="{E7AB66BF-C0F4-3ED0-F820-BF1FD2317FD4}"/>
          </ac:picMkLst>
        </pc:picChg>
        <pc:picChg chg="add del mod">
          <ac:chgData name="Katey Muskett" userId="S::katey.muskett@pepfar.onmicrosoft.com::d18b5da4-df46-47b2-8973-7c1f1345b59b" providerId="AD" clId="Web-{FAB6E0B6-1859-9E7D-A609-A95BA5E542D3}" dt="2023-08-30T14:12:34.929" v="22"/>
          <ac:picMkLst>
            <pc:docMk/>
            <pc:sldMk cId="2816952050" sldId="294"/>
            <ac:picMk id="15" creationId="{CBAACB8F-94B8-CF28-2058-C7985D6AD07E}"/>
          </ac:picMkLst>
        </pc:picChg>
        <pc:picChg chg="add del mod">
          <ac:chgData name="Katey Muskett" userId="S::katey.muskett@pepfar.onmicrosoft.com::d18b5da4-df46-47b2-8973-7c1f1345b59b" providerId="AD" clId="Web-{FAB6E0B6-1859-9E7D-A609-A95BA5E542D3}" dt="2023-08-30T14:12:33.507" v="21"/>
          <ac:picMkLst>
            <pc:docMk/>
            <pc:sldMk cId="2816952050" sldId="294"/>
            <ac:picMk id="16" creationId="{732B5804-1CD1-6939-8B2A-4FB833A1544A}"/>
          </ac:picMkLst>
        </pc:picChg>
        <pc:picChg chg="add mod">
          <ac:chgData name="Katey Muskett" userId="S::katey.muskett@pepfar.onmicrosoft.com::d18b5da4-df46-47b2-8973-7c1f1345b59b" providerId="AD" clId="Web-{FAB6E0B6-1859-9E7D-A609-A95BA5E542D3}" dt="2023-08-30T14:12:03.975" v="16"/>
          <ac:picMkLst>
            <pc:docMk/>
            <pc:sldMk cId="2816952050" sldId="294"/>
            <ac:picMk id="17" creationId="{40DB920F-6C55-EAF3-A8BF-72B855018648}"/>
          </ac:picMkLst>
        </pc:picChg>
        <pc:picChg chg="add mod">
          <ac:chgData name="Katey Muskett" userId="S::katey.muskett@pepfar.onmicrosoft.com::d18b5da4-df46-47b2-8973-7c1f1345b59b" providerId="AD" clId="Web-{FAB6E0B6-1859-9E7D-A609-A95BA5E542D3}" dt="2023-08-30T14:12:04.209" v="17"/>
          <ac:picMkLst>
            <pc:docMk/>
            <pc:sldMk cId="2816952050" sldId="294"/>
            <ac:picMk id="18" creationId="{747EBA93-6F25-68A5-8A2C-D6EAF6F77BFC}"/>
          </ac:picMkLst>
        </pc:picChg>
        <pc:picChg chg="add del mod">
          <ac:chgData name="Katey Muskett" userId="S::katey.muskett@pepfar.onmicrosoft.com::d18b5da4-df46-47b2-8973-7c1f1345b59b" providerId="AD" clId="Web-{FAB6E0B6-1859-9E7D-A609-A95BA5E542D3}" dt="2023-08-30T14:12:28.679" v="19"/>
          <ac:picMkLst>
            <pc:docMk/>
            <pc:sldMk cId="2816952050" sldId="294"/>
            <ac:picMk id="19" creationId="{64565688-EC42-1582-B7A4-2B69AFD92476}"/>
          </ac:picMkLst>
        </pc:picChg>
      </pc:sldChg>
    </pc:docChg>
  </pc:docChgLst>
  <pc:docChgLst>
    <pc:chgData name="Ali, Leila" userId="S::alil2_state.gov#ext#@pepfar.onmicrosoft.com::3ed8609e-1721-4c42-97a1-2fddb6b1c553" providerId="AD" clId="Web-{2453E776-8323-D8A8-6887-DC489CC55534}"/>
    <pc:docChg chg="modSld">
      <pc:chgData name="Ali, Leila" userId="S::alil2_state.gov#ext#@pepfar.onmicrosoft.com::3ed8609e-1721-4c42-97a1-2fddb6b1c553" providerId="AD" clId="Web-{2453E776-8323-D8A8-6887-DC489CC55534}" dt="2024-08-12T22:51:38.803" v="5" actId="20577"/>
      <pc:docMkLst>
        <pc:docMk/>
      </pc:docMkLst>
      <pc:sldChg chg="modSp">
        <pc:chgData name="Ali, Leila" userId="S::alil2_state.gov#ext#@pepfar.onmicrosoft.com::3ed8609e-1721-4c42-97a1-2fddb6b1c553" providerId="AD" clId="Web-{2453E776-8323-D8A8-6887-DC489CC55534}" dt="2024-08-12T22:51:38.803" v="5" actId="20577"/>
        <pc:sldMkLst>
          <pc:docMk/>
          <pc:sldMk cId="2148944574" sldId="257"/>
        </pc:sldMkLst>
        <pc:spChg chg="mod">
          <ac:chgData name="Ali, Leila" userId="S::alil2_state.gov#ext#@pepfar.onmicrosoft.com::3ed8609e-1721-4c42-97a1-2fddb6b1c553" providerId="AD" clId="Web-{2453E776-8323-D8A8-6887-DC489CC55534}" dt="2024-08-12T22:51:38.803" v="5" actId="20577"/>
          <ac:spMkLst>
            <pc:docMk/>
            <pc:sldMk cId="2148944574" sldId="257"/>
            <ac:spMk id="2" creationId="{00000000-0000-0000-0000-000000000000}"/>
          </ac:spMkLst>
        </pc:spChg>
        <pc:spChg chg="mod">
          <ac:chgData name="Ali, Leila" userId="S::alil2_state.gov#ext#@pepfar.onmicrosoft.com::3ed8609e-1721-4c42-97a1-2fddb6b1c553" providerId="AD" clId="Web-{2453E776-8323-D8A8-6887-DC489CC55534}" dt="2024-08-12T22:51:16.317" v="0"/>
          <ac:spMkLst>
            <pc:docMk/>
            <pc:sldMk cId="2148944574" sldId="257"/>
            <ac:spMk id="3" creationId="{00000000-0000-0000-0000-000000000000}"/>
          </ac:spMkLst>
        </pc:spChg>
      </pc:sldChg>
      <pc:sldChg chg="modSp">
        <pc:chgData name="Ali, Leila" userId="S::alil2_state.gov#ext#@pepfar.onmicrosoft.com::3ed8609e-1721-4c42-97a1-2fddb6b1c553" providerId="AD" clId="Web-{2453E776-8323-D8A8-6887-DC489CC55534}" dt="2024-08-12T22:51:25.693" v="1"/>
        <pc:sldMkLst>
          <pc:docMk/>
          <pc:sldMk cId="2465078982" sldId="295"/>
        </pc:sldMkLst>
        <pc:spChg chg="mod">
          <ac:chgData name="Ali, Leila" userId="S::alil2_state.gov#ext#@pepfar.onmicrosoft.com::3ed8609e-1721-4c42-97a1-2fddb6b1c553" providerId="AD" clId="Web-{2453E776-8323-D8A8-6887-DC489CC55534}" dt="2024-08-12T22:51:25.693" v="1"/>
          <ac:spMkLst>
            <pc:docMk/>
            <pc:sldMk cId="2465078982" sldId="295"/>
            <ac:spMk id="4" creationId="{2087072B-9711-0349-9E01-E052AAEDF109}"/>
          </ac:spMkLst>
        </pc:spChg>
        <pc:spChg chg="mod">
          <ac:chgData name="Ali, Leila" userId="S::alil2_state.gov#ext#@pepfar.onmicrosoft.com::3ed8609e-1721-4c42-97a1-2fddb6b1c553" providerId="AD" clId="Web-{2453E776-8323-D8A8-6887-DC489CC55534}" dt="2024-08-12T22:51:16.317" v="0"/>
          <ac:spMkLst>
            <pc:docMk/>
            <pc:sldMk cId="2465078982" sldId="295"/>
            <ac:spMk id="18" creationId="{925F57FF-7070-1946-B379-AF6BA0863A46}"/>
          </ac:spMkLst>
        </pc:spChg>
      </pc:sldChg>
    </pc:docChg>
  </pc:docChgLst>
  <pc:docChgLst>
    <pc:chgData name="Katey Muskett" userId="S::katey.muskett@pepfar.onmicrosoft.com::d18b5da4-df46-47b2-8973-7c1f1345b59b" providerId="AD" clId="Web-{54D01B24-03BC-AE4B-8622-49445934E0ED}"/>
    <pc:docChg chg="modSld">
      <pc:chgData name="Katey Muskett" userId="S::katey.muskett@pepfar.onmicrosoft.com::d18b5da4-df46-47b2-8973-7c1f1345b59b" providerId="AD" clId="Web-{54D01B24-03BC-AE4B-8622-49445934E0ED}" dt="2023-09-19T17:03:15.350" v="40" actId="20577"/>
      <pc:docMkLst>
        <pc:docMk/>
      </pc:docMkLst>
      <pc:sldChg chg="modSp modCm">
        <pc:chgData name="Katey Muskett" userId="S::katey.muskett@pepfar.onmicrosoft.com::d18b5da4-df46-47b2-8973-7c1f1345b59b" providerId="AD" clId="Web-{54D01B24-03BC-AE4B-8622-49445934E0ED}" dt="2023-09-19T17:03:15.350" v="40" actId="20577"/>
        <pc:sldMkLst>
          <pc:docMk/>
          <pc:sldMk cId="1872858801" sldId="284"/>
        </pc:sldMkLst>
        <pc:spChg chg="mod">
          <ac:chgData name="Katey Muskett" userId="S::katey.muskett@pepfar.onmicrosoft.com::d18b5da4-df46-47b2-8973-7c1f1345b59b" providerId="AD" clId="Web-{54D01B24-03BC-AE4B-8622-49445934E0ED}" dt="2023-09-19T17:03:15.350" v="40" actId="20577"/>
          <ac:spMkLst>
            <pc:docMk/>
            <pc:sldMk cId="1872858801" sldId="284"/>
            <ac:spMk id="4" creationId="{2087072B-9711-0349-9E01-E052AAEDF109}"/>
          </ac:spMkLst>
        </pc:spChg>
        <pc:extLst>
          <p:ext xmlns:p="http://schemas.openxmlformats.org/presentationml/2006/main" uri="{D6D511B9-2390-475A-947B-AFAB55BFBCF1}">
            <pc226:cmChg xmlns:pc226="http://schemas.microsoft.com/office/powerpoint/2022/06/main/command" chg="mod">
              <pc226:chgData name="Katey Muskett" userId="S::katey.muskett@pepfar.onmicrosoft.com::d18b5da4-df46-47b2-8973-7c1f1345b59b" providerId="AD" clId="Web-{54D01B24-03BC-AE4B-8622-49445934E0ED}" dt="2023-09-19T17:02:27.973" v="1"/>
              <pc2:cmMkLst xmlns:pc2="http://schemas.microsoft.com/office/powerpoint/2019/9/main/command">
                <pc:docMk/>
                <pc:sldMk cId="1872858801" sldId="284"/>
                <pc2:cmMk id="{3901B5CF-DBD5-4F03-BF7F-DD4D8F889D5A}"/>
              </pc2:cmMkLst>
            </pc226:cmChg>
          </p:ext>
        </pc:extLst>
      </pc:sldChg>
      <pc:sldChg chg="delCm">
        <pc:chgData name="Katey Muskett" userId="S::katey.muskett@pepfar.onmicrosoft.com::d18b5da4-df46-47b2-8973-7c1f1345b59b" providerId="AD" clId="Web-{54D01B24-03BC-AE4B-8622-49445934E0ED}" dt="2023-09-19T17:02:12.535" v="0"/>
        <pc:sldMkLst>
          <pc:docMk/>
          <pc:sldMk cId="2244975850" sldId="296"/>
        </pc:sldMkLst>
        <pc:extLst>
          <p:ext xmlns:p="http://schemas.openxmlformats.org/presentationml/2006/main" uri="{D6D511B9-2390-475A-947B-AFAB55BFBCF1}">
            <pc226:cmChg xmlns:pc226="http://schemas.microsoft.com/office/powerpoint/2022/06/main/command" chg="del">
              <pc226:chgData name="Katey Muskett" userId="S::katey.muskett@pepfar.onmicrosoft.com::d18b5da4-df46-47b2-8973-7c1f1345b59b" providerId="AD" clId="Web-{54D01B24-03BC-AE4B-8622-49445934E0ED}" dt="2023-09-19T17:02:12.535" v="0"/>
              <pc2:cmMkLst xmlns:pc2="http://schemas.microsoft.com/office/powerpoint/2019/9/main/command">
                <pc:docMk/>
                <pc:sldMk cId="2244975850" sldId="296"/>
                <pc2:cmMk id="{E2BF1F87-81F1-4ECB-B1AD-CFD9A420CC69}"/>
              </pc2:cmMkLst>
            </pc226:cmChg>
          </p:ext>
        </pc:extLst>
      </pc:sldChg>
    </pc:docChg>
  </pc:docChgLst>
  <pc:docChgLst>
    <pc:chgData name="Ali, Leila" userId="S::alil2_state.gov#ext#@pepfar.onmicrosoft.com::3ed8609e-1721-4c42-97a1-2fddb6b1c553" providerId="AD" clId="Web-{5E7EC44E-5412-7488-491C-2A220CCA7F19}"/>
    <pc:docChg chg="modSld">
      <pc:chgData name="Ali, Leila" userId="S::alil2_state.gov#ext#@pepfar.onmicrosoft.com::3ed8609e-1721-4c42-97a1-2fddb6b1c553" providerId="AD" clId="Web-{5E7EC44E-5412-7488-491C-2A220CCA7F19}" dt="2024-09-03T14:09:16.701" v="1" actId="1076"/>
      <pc:docMkLst>
        <pc:docMk/>
      </pc:docMkLst>
      <pc:sldChg chg="modSp">
        <pc:chgData name="Ali, Leila" userId="S::alil2_state.gov#ext#@pepfar.onmicrosoft.com::3ed8609e-1721-4c42-97a1-2fddb6b1c553" providerId="AD" clId="Web-{5E7EC44E-5412-7488-491C-2A220CCA7F19}" dt="2024-09-03T14:09:16.701" v="1" actId="1076"/>
        <pc:sldMkLst>
          <pc:docMk/>
          <pc:sldMk cId="225842309" sldId="330"/>
        </pc:sldMkLst>
        <pc:picChg chg="mod">
          <ac:chgData name="Ali, Leila" userId="S::alil2_state.gov#ext#@pepfar.onmicrosoft.com::3ed8609e-1721-4c42-97a1-2fddb6b1c553" providerId="AD" clId="Web-{5E7EC44E-5412-7488-491C-2A220CCA7F19}" dt="2024-09-03T14:09:16.701" v="1" actId="1076"/>
          <ac:picMkLst>
            <pc:docMk/>
            <pc:sldMk cId="225842309" sldId="330"/>
            <ac:picMk id="3" creationId="{FC156371-6FD7-1CAD-EBCF-92D7D4F8C8E0}"/>
          </ac:picMkLst>
        </pc:picChg>
      </pc:sldChg>
    </pc:docChg>
  </pc:docChgLst>
  <pc:docChgLst>
    <pc:chgData name="Ali, Leila" userId="S::alil2_state.gov#ext#@pepfar.onmicrosoft.com::3ed8609e-1721-4c42-97a1-2fddb6b1c553" providerId="AD" clId="Web-{062929AD-EEF2-D07B-5276-F5FF99E8A200}"/>
    <pc:docChg chg="modSld">
      <pc:chgData name="Ali, Leila" userId="S::alil2_state.gov#ext#@pepfar.onmicrosoft.com::3ed8609e-1721-4c42-97a1-2fddb6b1c553" providerId="AD" clId="Web-{062929AD-EEF2-D07B-5276-F5FF99E8A200}" dt="2024-08-20T14:22:59.537" v="27"/>
      <pc:docMkLst>
        <pc:docMk/>
      </pc:docMkLst>
      <pc:sldChg chg="modSp">
        <pc:chgData name="Ali, Leila" userId="S::alil2_state.gov#ext#@pepfar.onmicrosoft.com::3ed8609e-1721-4c42-97a1-2fddb6b1c553" providerId="AD" clId="Web-{062929AD-EEF2-D07B-5276-F5FF99E8A200}" dt="2024-08-20T14:22:59.537" v="27"/>
        <pc:sldMkLst>
          <pc:docMk/>
          <pc:sldMk cId="3057478180" sldId="324"/>
        </pc:sldMkLst>
        <pc:graphicFrameChg chg="mod modGraphic">
          <ac:chgData name="Ali, Leila" userId="S::alil2_state.gov#ext#@pepfar.onmicrosoft.com::3ed8609e-1721-4c42-97a1-2fddb6b1c553" providerId="AD" clId="Web-{062929AD-EEF2-D07B-5276-F5FF99E8A200}" dt="2024-08-20T14:22:59.537" v="27"/>
          <ac:graphicFrameMkLst>
            <pc:docMk/>
            <pc:sldMk cId="3057478180" sldId="324"/>
            <ac:graphicFrameMk id="5" creationId="{DB46A823-421D-63D9-E09B-24910B3752A4}"/>
          </ac:graphicFrameMkLst>
        </pc:graphicFrameChg>
      </pc:sldChg>
    </pc:docChg>
  </pc:docChgLst>
  <pc:docChgLst>
    <pc:chgData name="Nelson Basa" userId="S::nelson.basa@pepfar.onmicrosoft.com::a1e085e7-184b-47fe-8e99-8060bd98836a" providerId="AD" clId="Web-{601136B4-74A9-F74F-6388-D80ECF7A7280}"/>
    <pc:docChg chg="modSld">
      <pc:chgData name="Nelson Basa" userId="S::nelson.basa@pepfar.onmicrosoft.com::a1e085e7-184b-47fe-8e99-8060bd98836a" providerId="AD" clId="Web-{601136B4-74A9-F74F-6388-D80ECF7A7280}" dt="2023-09-12T17:43:51.174" v="3"/>
      <pc:docMkLst>
        <pc:docMk/>
      </pc:docMkLst>
      <pc:sldChg chg="modSp">
        <pc:chgData name="Nelson Basa" userId="S::nelson.basa@pepfar.onmicrosoft.com::a1e085e7-184b-47fe-8e99-8060bd98836a" providerId="AD" clId="Web-{601136B4-74A9-F74F-6388-D80ECF7A7280}" dt="2023-09-12T17:43:51.174" v="3"/>
        <pc:sldMkLst>
          <pc:docMk/>
          <pc:sldMk cId="342633325" sldId="291"/>
        </pc:sldMkLst>
        <pc:graphicFrameChg chg="mod modGraphic">
          <ac:chgData name="Nelson Basa" userId="S::nelson.basa@pepfar.onmicrosoft.com::a1e085e7-184b-47fe-8e99-8060bd98836a" providerId="AD" clId="Web-{601136B4-74A9-F74F-6388-D80ECF7A7280}" dt="2023-09-12T17:43:51.174" v="3"/>
          <ac:graphicFrameMkLst>
            <pc:docMk/>
            <pc:sldMk cId="342633325" sldId="291"/>
            <ac:graphicFrameMk id="6" creationId="{986038F2-8D21-446D-BBA0-C189F67848FC}"/>
          </ac:graphicFrameMkLst>
        </pc:graphicFrameChg>
      </pc:sldChg>
    </pc:docChg>
  </pc:docChgLst>
  <pc:docChgLst>
    <pc:chgData name="Katey Muskett" userId="S::katey.muskett@pepfar.onmicrosoft.com::d18b5da4-df46-47b2-8973-7c1f1345b59b" providerId="AD" clId="Web-{406507D4-0EFA-067E-94BF-CBE13CD3D6C7}"/>
    <pc:docChg chg="modSld">
      <pc:chgData name="Katey Muskett" userId="S::katey.muskett@pepfar.onmicrosoft.com::d18b5da4-df46-47b2-8973-7c1f1345b59b" providerId="AD" clId="Web-{406507D4-0EFA-067E-94BF-CBE13CD3D6C7}" dt="2023-09-06T14:54:56.555" v="247"/>
      <pc:docMkLst>
        <pc:docMk/>
      </pc:docMkLst>
      <pc:sldChg chg="modSp">
        <pc:chgData name="Katey Muskett" userId="S::katey.muskett@pepfar.onmicrosoft.com::d18b5da4-df46-47b2-8973-7c1f1345b59b" providerId="AD" clId="Web-{406507D4-0EFA-067E-94BF-CBE13CD3D6C7}" dt="2023-09-06T14:54:56.555" v="247"/>
        <pc:sldMkLst>
          <pc:docMk/>
          <pc:sldMk cId="3040468462" sldId="289"/>
        </pc:sldMkLst>
        <pc:graphicFrameChg chg="mod modGraphic">
          <ac:chgData name="Katey Muskett" userId="S::katey.muskett@pepfar.onmicrosoft.com::d18b5da4-df46-47b2-8973-7c1f1345b59b" providerId="AD" clId="Web-{406507D4-0EFA-067E-94BF-CBE13CD3D6C7}" dt="2023-09-06T14:54:56.555" v="247"/>
          <ac:graphicFrameMkLst>
            <pc:docMk/>
            <pc:sldMk cId="3040468462" sldId="289"/>
            <ac:graphicFrameMk id="3" creationId="{4C4FAA3D-3DD2-4923-BA91-E0C42B0A9648}"/>
          </ac:graphicFrameMkLst>
        </pc:graphicFrameChg>
      </pc:sldChg>
      <pc:sldChg chg="modSp">
        <pc:chgData name="Katey Muskett" userId="S::katey.muskett@pepfar.onmicrosoft.com::d18b5da4-df46-47b2-8973-7c1f1345b59b" providerId="AD" clId="Web-{406507D4-0EFA-067E-94BF-CBE13CD3D6C7}" dt="2023-09-06T14:14:10.673" v="153"/>
        <pc:sldMkLst>
          <pc:docMk/>
          <pc:sldMk cId="3967331669" sldId="290"/>
        </pc:sldMkLst>
        <pc:graphicFrameChg chg="mod modGraphic">
          <ac:chgData name="Katey Muskett" userId="S::katey.muskett@pepfar.onmicrosoft.com::d18b5da4-df46-47b2-8973-7c1f1345b59b" providerId="AD" clId="Web-{406507D4-0EFA-067E-94BF-CBE13CD3D6C7}" dt="2023-09-06T14:14:10.673" v="153"/>
          <ac:graphicFrameMkLst>
            <pc:docMk/>
            <pc:sldMk cId="3967331669" sldId="290"/>
            <ac:graphicFrameMk id="3" creationId="{4357159C-6895-4511-B11A-30839996580E}"/>
          </ac:graphicFrameMkLst>
        </pc:graphicFrameChg>
      </pc:sldChg>
      <pc:sldChg chg="modSp">
        <pc:chgData name="Katey Muskett" userId="S::katey.muskett@pepfar.onmicrosoft.com::d18b5da4-df46-47b2-8973-7c1f1345b59b" providerId="AD" clId="Web-{406507D4-0EFA-067E-94BF-CBE13CD3D6C7}" dt="2023-09-06T14:49:06.436" v="237"/>
        <pc:sldMkLst>
          <pc:docMk/>
          <pc:sldMk cId="342633325" sldId="291"/>
        </pc:sldMkLst>
        <pc:graphicFrameChg chg="mod modGraphic">
          <ac:chgData name="Katey Muskett" userId="S::katey.muskett@pepfar.onmicrosoft.com::d18b5da4-df46-47b2-8973-7c1f1345b59b" providerId="AD" clId="Web-{406507D4-0EFA-067E-94BF-CBE13CD3D6C7}" dt="2023-09-06T14:49:06.436" v="237"/>
          <ac:graphicFrameMkLst>
            <pc:docMk/>
            <pc:sldMk cId="342633325" sldId="291"/>
            <ac:graphicFrameMk id="6" creationId="{986038F2-8D21-446D-BBA0-C189F67848FC}"/>
          </ac:graphicFrameMkLst>
        </pc:graphicFrameChg>
      </pc:sldChg>
    </pc:docChg>
  </pc:docChgLst>
  <pc:docChgLst>
    <pc:chgData name="Ali, Leila" userId="S::alil2_state.gov#ext#@pepfar.onmicrosoft.com::3ed8609e-1721-4c42-97a1-2fddb6b1c553" providerId="AD" clId="Web-{7F69BD40-1974-4903-9978-1ACDAB832904}"/>
    <pc:docChg chg="addSld delSld modSld">
      <pc:chgData name="Ali, Leila" userId="S::alil2_state.gov#ext#@pepfar.onmicrosoft.com::3ed8609e-1721-4c42-97a1-2fddb6b1c553" providerId="AD" clId="Web-{7F69BD40-1974-4903-9978-1ACDAB832904}" dt="2024-08-23T21:04:39.154" v="150"/>
      <pc:docMkLst>
        <pc:docMk/>
      </pc:docMkLst>
      <pc:sldChg chg="modSp">
        <pc:chgData name="Ali, Leila" userId="S::alil2_state.gov#ext#@pepfar.onmicrosoft.com::3ed8609e-1721-4c42-97a1-2fddb6b1c553" providerId="AD" clId="Web-{7F69BD40-1974-4903-9978-1ACDAB832904}" dt="2024-08-23T19:36:22.997" v="60" actId="20577"/>
        <pc:sldMkLst>
          <pc:docMk/>
          <pc:sldMk cId="3455622585" sldId="262"/>
        </pc:sldMkLst>
        <pc:spChg chg="mod">
          <ac:chgData name="Ali, Leila" userId="S::alil2_state.gov#ext#@pepfar.onmicrosoft.com::3ed8609e-1721-4c42-97a1-2fddb6b1c553" providerId="AD" clId="Web-{7F69BD40-1974-4903-9978-1ACDAB832904}" dt="2024-08-23T19:36:22.997" v="60" actId="20577"/>
          <ac:spMkLst>
            <pc:docMk/>
            <pc:sldMk cId="3455622585" sldId="262"/>
            <ac:spMk id="2" creationId="{C9CBCD1B-78BF-410A-93D7-4F792FA9EDE2}"/>
          </ac:spMkLst>
        </pc:spChg>
      </pc:sldChg>
      <pc:sldChg chg="del">
        <pc:chgData name="Ali, Leila" userId="S::alil2_state.gov#ext#@pepfar.onmicrosoft.com::3ed8609e-1721-4c42-97a1-2fddb6b1c553" providerId="AD" clId="Web-{7F69BD40-1974-4903-9978-1ACDAB832904}" dt="2024-08-23T19:30:23.090" v="45"/>
        <pc:sldMkLst>
          <pc:docMk/>
          <pc:sldMk cId="1583629667" sldId="266"/>
        </pc:sldMkLst>
      </pc:sldChg>
      <pc:sldChg chg="addSp delSp modSp add del">
        <pc:chgData name="Ali, Leila" userId="S::alil2_state.gov#ext#@pepfar.onmicrosoft.com::3ed8609e-1721-4c42-97a1-2fddb6b1c553" providerId="AD" clId="Web-{7F69BD40-1974-4903-9978-1ACDAB832904}" dt="2024-08-23T19:32:48.253" v="49" actId="20577"/>
        <pc:sldMkLst>
          <pc:docMk/>
          <pc:sldMk cId="3202466313" sldId="267"/>
        </pc:sldMkLst>
        <pc:spChg chg="add del mod">
          <ac:chgData name="Ali, Leila" userId="S::alil2_state.gov#ext#@pepfar.onmicrosoft.com::3ed8609e-1721-4c42-97a1-2fddb6b1c553" providerId="AD" clId="Web-{7F69BD40-1974-4903-9978-1ACDAB832904}" dt="2024-08-23T19:32:48.253" v="49" actId="20577"/>
          <ac:spMkLst>
            <pc:docMk/>
            <pc:sldMk cId="3202466313" sldId="267"/>
            <ac:spMk id="2" creationId="{C9CBCD1B-78BF-410A-93D7-4F792FA9EDE2}"/>
          </ac:spMkLst>
        </pc:spChg>
        <pc:spChg chg="add del mod">
          <ac:chgData name="Ali, Leila" userId="S::alil2_state.gov#ext#@pepfar.onmicrosoft.com::3ed8609e-1721-4c42-97a1-2fddb6b1c553" providerId="AD" clId="Web-{7F69BD40-1974-4903-9978-1ACDAB832904}" dt="2024-08-23T19:30:30.372" v="47"/>
          <ac:spMkLst>
            <pc:docMk/>
            <pc:sldMk cId="3202466313" sldId="267"/>
            <ac:spMk id="4" creationId="{589BB6FD-17BB-F0D6-F7D1-C202AFF6F7A4}"/>
          </ac:spMkLst>
        </pc:spChg>
      </pc:sldChg>
      <pc:sldChg chg="modSp">
        <pc:chgData name="Ali, Leila" userId="S::alil2_state.gov#ext#@pepfar.onmicrosoft.com::3ed8609e-1721-4c42-97a1-2fddb6b1c553" providerId="AD" clId="Web-{7F69BD40-1974-4903-9978-1ACDAB832904}" dt="2024-08-23T19:36:12.309" v="58" actId="20577"/>
        <pc:sldMkLst>
          <pc:docMk/>
          <pc:sldMk cId="1446689639" sldId="269"/>
        </pc:sldMkLst>
        <pc:spChg chg="mod">
          <ac:chgData name="Ali, Leila" userId="S::alil2_state.gov#ext#@pepfar.onmicrosoft.com::3ed8609e-1721-4c42-97a1-2fddb6b1c553" providerId="AD" clId="Web-{7F69BD40-1974-4903-9978-1ACDAB832904}" dt="2024-08-23T19:36:12.309" v="58" actId="20577"/>
          <ac:spMkLst>
            <pc:docMk/>
            <pc:sldMk cId="1446689639" sldId="269"/>
            <ac:spMk id="2" creationId="{C9CBCD1B-78BF-410A-93D7-4F792FA9EDE2}"/>
          </ac:spMkLst>
        </pc:spChg>
      </pc:sldChg>
      <pc:sldChg chg="addSp delSp modSp">
        <pc:chgData name="Ali, Leila" userId="S::alil2_state.gov#ext#@pepfar.onmicrosoft.com::3ed8609e-1721-4c42-97a1-2fddb6b1c553" providerId="AD" clId="Web-{7F69BD40-1974-4903-9978-1ACDAB832904}" dt="2024-08-23T19:36:02.762" v="57" actId="20577"/>
        <pc:sldMkLst>
          <pc:docMk/>
          <pc:sldMk cId="132580943" sldId="270"/>
        </pc:sldMkLst>
        <pc:spChg chg="add del mod">
          <ac:chgData name="Ali, Leila" userId="S::alil2_state.gov#ext#@pepfar.onmicrosoft.com::3ed8609e-1721-4c42-97a1-2fddb6b1c553" providerId="AD" clId="Web-{7F69BD40-1974-4903-9978-1ACDAB832904}" dt="2024-08-23T19:36:02.762" v="57" actId="20577"/>
          <ac:spMkLst>
            <pc:docMk/>
            <pc:sldMk cId="132580943" sldId="270"/>
            <ac:spMk id="2" creationId="{C9CBCD1B-78BF-410A-93D7-4F792FA9EDE2}"/>
          </ac:spMkLst>
        </pc:spChg>
        <pc:spChg chg="add del mod">
          <ac:chgData name="Ali, Leila" userId="S::alil2_state.gov#ext#@pepfar.onmicrosoft.com::3ed8609e-1721-4c42-97a1-2fddb6b1c553" providerId="AD" clId="Web-{7F69BD40-1974-4903-9978-1ACDAB832904}" dt="2024-08-23T19:35:58.418" v="54"/>
          <ac:spMkLst>
            <pc:docMk/>
            <pc:sldMk cId="132580943" sldId="270"/>
            <ac:spMk id="5" creationId="{447FF00E-BD1D-F2A1-1EFE-F758E3ED0D58}"/>
          </ac:spMkLst>
        </pc:spChg>
      </pc:sldChg>
      <pc:sldChg chg="modSp">
        <pc:chgData name="Ali, Leila" userId="S::alil2_state.gov#ext#@pepfar.onmicrosoft.com::3ed8609e-1721-4c42-97a1-2fddb6b1c553" providerId="AD" clId="Web-{7F69BD40-1974-4903-9978-1ACDAB832904}" dt="2024-08-23T19:35:51.730" v="52" actId="20577"/>
        <pc:sldMkLst>
          <pc:docMk/>
          <pc:sldMk cId="3158978005" sldId="272"/>
        </pc:sldMkLst>
        <pc:spChg chg="mod">
          <ac:chgData name="Ali, Leila" userId="S::alil2_state.gov#ext#@pepfar.onmicrosoft.com::3ed8609e-1721-4c42-97a1-2fddb6b1c553" providerId="AD" clId="Web-{7F69BD40-1974-4903-9978-1ACDAB832904}" dt="2024-08-23T19:35:51.730" v="52" actId="20577"/>
          <ac:spMkLst>
            <pc:docMk/>
            <pc:sldMk cId="3158978005" sldId="272"/>
            <ac:spMk id="2" creationId="{C9CBCD1B-78BF-410A-93D7-4F792FA9EDE2}"/>
          </ac:spMkLst>
        </pc:spChg>
      </pc:sldChg>
      <pc:sldChg chg="modSp">
        <pc:chgData name="Ali, Leila" userId="S::alil2_state.gov#ext#@pepfar.onmicrosoft.com::3ed8609e-1721-4c42-97a1-2fddb6b1c553" providerId="AD" clId="Web-{7F69BD40-1974-4903-9978-1ACDAB832904}" dt="2024-08-23T19:35:47.167" v="51" actId="20577"/>
        <pc:sldMkLst>
          <pc:docMk/>
          <pc:sldMk cId="1564963008" sldId="273"/>
        </pc:sldMkLst>
        <pc:spChg chg="mod">
          <ac:chgData name="Ali, Leila" userId="S::alil2_state.gov#ext#@pepfar.onmicrosoft.com::3ed8609e-1721-4c42-97a1-2fddb6b1c553" providerId="AD" clId="Web-{7F69BD40-1974-4903-9978-1ACDAB832904}" dt="2024-08-23T19:35:47.167" v="51" actId="20577"/>
          <ac:spMkLst>
            <pc:docMk/>
            <pc:sldMk cId="1564963008" sldId="273"/>
            <ac:spMk id="2" creationId="{C9CBCD1B-78BF-410A-93D7-4F792FA9EDE2}"/>
          </ac:spMkLst>
        </pc:spChg>
      </pc:sldChg>
      <pc:sldChg chg="modSp">
        <pc:chgData name="Ali, Leila" userId="S::alil2_state.gov#ext#@pepfar.onmicrosoft.com::3ed8609e-1721-4c42-97a1-2fddb6b1c553" providerId="AD" clId="Web-{7F69BD40-1974-4903-9978-1ACDAB832904}" dt="2024-08-23T19:38:04.111" v="66" actId="20577"/>
        <pc:sldMkLst>
          <pc:docMk/>
          <pc:sldMk cId="2593821247" sldId="276"/>
        </pc:sldMkLst>
        <pc:spChg chg="mod">
          <ac:chgData name="Ali, Leila" userId="S::alil2_state.gov#ext#@pepfar.onmicrosoft.com::3ed8609e-1721-4c42-97a1-2fddb6b1c553" providerId="AD" clId="Web-{7F69BD40-1974-4903-9978-1ACDAB832904}" dt="2024-08-23T19:38:04.111" v="66" actId="20577"/>
          <ac:spMkLst>
            <pc:docMk/>
            <pc:sldMk cId="2593821247" sldId="276"/>
            <ac:spMk id="2" creationId="{C9CBCD1B-78BF-410A-93D7-4F792FA9EDE2}"/>
          </ac:spMkLst>
        </pc:spChg>
      </pc:sldChg>
      <pc:sldChg chg="modSp">
        <pc:chgData name="Ali, Leila" userId="S::alil2_state.gov#ext#@pepfar.onmicrosoft.com::3ed8609e-1721-4c42-97a1-2fddb6b1c553" providerId="AD" clId="Web-{7F69BD40-1974-4903-9978-1ACDAB832904}" dt="2024-08-23T19:36:29.185" v="61" actId="20577"/>
        <pc:sldMkLst>
          <pc:docMk/>
          <pc:sldMk cId="589857738" sldId="278"/>
        </pc:sldMkLst>
        <pc:spChg chg="mod">
          <ac:chgData name="Ali, Leila" userId="S::alil2_state.gov#ext#@pepfar.onmicrosoft.com::3ed8609e-1721-4c42-97a1-2fddb6b1c553" providerId="AD" clId="Web-{7F69BD40-1974-4903-9978-1ACDAB832904}" dt="2024-08-23T19:36:29.185" v="61" actId="20577"/>
          <ac:spMkLst>
            <pc:docMk/>
            <pc:sldMk cId="589857738" sldId="278"/>
            <ac:spMk id="2" creationId="{C9CBCD1B-78BF-410A-93D7-4F792FA9EDE2}"/>
          </ac:spMkLst>
        </pc:spChg>
      </pc:sldChg>
      <pc:sldChg chg="modSp">
        <pc:chgData name="Ali, Leila" userId="S::alil2_state.gov#ext#@pepfar.onmicrosoft.com::3ed8609e-1721-4c42-97a1-2fddb6b1c553" providerId="AD" clId="Web-{7F69BD40-1974-4903-9978-1ACDAB832904}" dt="2024-08-23T19:36:40.951" v="64" actId="20577"/>
        <pc:sldMkLst>
          <pc:docMk/>
          <pc:sldMk cId="3654503241" sldId="280"/>
        </pc:sldMkLst>
        <pc:spChg chg="mod">
          <ac:chgData name="Ali, Leila" userId="S::alil2_state.gov#ext#@pepfar.onmicrosoft.com::3ed8609e-1721-4c42-97a1-2fddb6b1c553" providerId="AD" clId="Web-{7F69BD40-1974-4903-9978-1ACDAB832904}" dt="2024-08-23T19:36:40.951" v="64" actId="20577"/>
          <ac:spMkLst>
            <pc:docMk/>
            <pc:sldMk cId="3654503241" sldId="280"/>
            <ac:spMk id="2" creationId="{C9CBCD1B-78BF-410A-93D7-4F792FA9EDE2}"/>
          </ac:spMkLst>
        </pc:spChg>
      </pc:sldChg>
      <pc:sldChg chg="modSp">
        <pc:chgData name="Ali, Leila" userId="S::alil2_state.gov#ext#@pepfar.onmicrosoft.com::3ed8609e-1721-4c42-97a1-2fddb6b1c553" providerId="AD" clId="Web-{7F69BD40-1974-4903-9978-1ACDAB832904}" dt="2024-08-23T19:36:35.076" v="63" actId="20577"/>
        <pc:sldMkLst>
          <pc:docMk/>
          <pc:sldMk cId="3591488781" sldId="281"/>
        </pc:sldMkLst>
        <pc:spChg chg="mod">
          <ac:chgData name="Ali, Leila" userId="S::alil2_state.gov#ext#@pepfar.onmicrosoft.com::3ed8609e-1721-4c42-97a1-2fddb6b1c553" providerId="AD" clId="Web-{7F69BD40-1974-4903-9978-1ACDAB832904}" dt="2024-08-23T19:36:35.076" v="63" actId="20577"/>
          <ac:spMkLst>
            <pc:docMk/>
            <pc:sldMk cId="3591488781" sldId="281"/>
            <ac:spMk id="2" creationId="{C9CBCD1B-78BF-410A-93D7-4F792FA9EDE2}"/>
          </ac:spMkLst>
        </pc:spChg>
      </pc:sldChg>
      <pc:sldChg chg="modSp">
        <pc:chgData name="Ali, Leila" userId="S::alil2_state.gov#ext#@pepfar.onmicrosoft.com::3ed8609e-1721-4c42-97a1-2fddb6b1c553" providerId="AD" clId="Web-{7F69BD40-1974-4903-9978-1ACDAB832904}" dt="2024-08-23T21:03:48.386" v="148"/>
        <pc:sldMkLst>
          <pc:docMk/>
          <pc:sldMk cId="3524779133" sldId="326"/>
        </pc:sldMkLst>
        <pc:graphicFrameChg chg="mod modGraphic">
          <ac:chgData name="Ali, Leila" userId="S::alil2_state.gov#ext#@pepfar.onmicrosoft.com::3ed8609e-1721-4c42-97a1-2fddb6b1c553" providerId="AD" clId="Web-{7F69BD40-1974-4903-9978-1ACDAB832904}" dt="2024-08-23T21:03:48.386" v="148"/>
          <ac:graphicFrameMkLst>
            <pc:docMk/>
            <pc:sldMk cId="3524779133" sldId="326"/>
            <ac:graphicFrameMk id="5" creationId="{DB46A823-421D-63D9-E09B-24910B3752A4}"/>
          </ac:graphicFrameMkLst>
        </pc:graphicFrameChg>
      </pc:sldChg>
      <pc:sldChg chg="addSp delSp modSp">
        <pc:chgData name="Ali, Leila" userId="S::alil2_state.gov#ext#@pepfar.onmicrosoft.com::3ed8609e-1721-4c42-97a1-2fddb6b1c553" providerId="AD" clId="Web-{7F69BD40-1974-4903-9978-1ACDAB832904}" dt="2024-08-23T19:18:16.229" v="17" actId="1076"/>
        <pc:sldMkLst>
          <pc:docMk/>
          <pc:sldMk cId="1956240233" sldId="328"/>
        </pc:sldMkLst>
        <pc:picChg chg="add mod">
          <ac:chgData name="Ali, Leila" userId="S::alil2_state.gov#ext#@pepfar.onmicrosoft.com::3ed8609e-1721-4c42-97a1-2fddb6b1c553" providerId="AD" clId="Web-{7F69BD40-1974-4903-9978-1ACDAB832904}" dt="2024-08-23T19:17:15.945" v="14" actId="1076"/>
          <ac:picMkLst>
            <pc:docMk/>
            <pc:sldMk cId="1956240233" sldId="328"/>
            <ac:picMk id="3" creationId="{198FE1E9-1936-7178-05BE-BC94724268E0}"/>
          </ac:picMkLst>
        </pc:picChg>
        <pc:picChg chg="del mod">
          <ac:chgData name="Ali, Leila" userId="S::alil2_state.gov#ext#@pepfar.onmicrosoft.com::3ed8609e-1721-4c42-97a1-2fddb6b1c553" providerId="AD" clId="Web-{7F69BD40-1974-4903-9978-1ACDAB832904}" dt="2024-08-23T19:18:13.620" v="15"/>
          <ac:picMkLst>
            <pc:docMk/>
            <pc:sldMk cId="1956240233" sldId="328"/>
            <ac:picMk id="4" creationId="{CE3EF2D7-29C9-29A6-61FC-4101AE7E6A13}"/>
          </ac:picMkLst>
        </pc:picChg>
        <pc:picChg chg="add mod">
          <ac:chgData name="Ali, Leila" userId="S::alil2_state.gov#ext#@pepfar.onmicrosoft.com::3ed8609e-1721-4c42-97a1-2fddb6b1c553" providerId="AD" clId="Web-{7F69BD40-1974-4903-9978-1ACDAB832904}" dt="2024-08-23T19:18:16.229" v="17" actId="1076"/>
          <ac:picMkLst>
            <pc:docMk/>
            <pc:sldMk cId="1956240233" sldId="328"/>
            <ac:picMk id="5" creationId="{053D58F3-36E7-A63A-FDDE-4628D2986F26}"/>
          </ac:picMkLst>
        </pc:picChg>
        <pc:cxnChg chg="mod">
          <ac:chgData name="Ali, Leila" userId="S::alil2_state.gov#ext#@pepfar.onmicrosoft.com::3ed8609e-1721-4c42-97a1-2fddb6b1c553" providerId="AD" clId="Web-{7F69BD40-1974-4903-9978-1ACDAB832904}" dt="2024-08-23T19:15:58.692" v="11" actId="1076"/>
          <ac:cxnSpMkLst>
            <pc:docMk/>
            <pc:sldMk cId="1956240233" sldId="328"/>
            <ac:cxnSpMk id="8" creationId="{0132DAFE-24EB-EFD0-1F2F-7F3F5C37741E}"/>
          </ac:cxnSpMkLst>
        </pc:cxnChg>
      </pc:sldChg>
      <pc:sldChg chg="addSp delSp modSp">
        <pc:chgData name="Ali, Leila" userId="S::alil2_state.gov#ext#@pepfar.onmicrosoft.com::3ed8609e-1721-4c42-97a1-2fddb6b1c553" providerId="AD" clId="Web-{7F69BD40-1974-4903-9978-1ACDAB832904}" dt="2024-08-23T19:19:40.827" v="26"/>
        <pc:sldMkLst>
          <pc:docMk/>
          <pc:sldMk cId="306154153" sldId="329"/>
        </pc:sldMkLst>
        <pc:spChg chg="mod">
          <ac:chgData name="Ali, Leila" userId="S::alil2_state.gov#ext#@pepfar.onmicrosoft.com::3ed8609e-1721-4c42-97a1-2fddb6b1c553" providerId="AD" clId="Web-{7F69BD40-1974-4903-9978-1ACDAB832904}" dt="2024-08-23T19:19:28.264" v="22" actId="1076"/>
          <ac:spMkLst>
            <pc:docMk/>
            <pc:sldMk cId="306154153" sldId="329"/>
            <ac:spMk id="6" creationId="{F9D13663-B285-A64E-0B3E-79C0FC3CD652}"/>
          </ac:spMkLst>
        </pc:spChg>
        <pc:picChg chg="add mod">
          <ac:chgData name="Ali, Leila" userId="S::alil2_state.gov#ext#@pepfar.onmicrosoft.com::3ed8609e-1721-4c42-97a1-2fddb6b1c553" providerId="AD" clId="Web-{7F69BD40-1974-4903-9978-1ACDAB832904}" dt="2024-08-23T19:15:22.003" v="8" actId="1076"/>
          <ac:picMkLst>
            <pc:docMk/>
            <pc:sldMk cId="306154153" sldId="329"/>
            <ac:picMk id="3" creationId="{9FB7EDA0-153D-25A8-0646-8440EFA977D5}"/>
          </ac:picMkLst>
        </pc:picChg>
        <pc:picChg chg="del mod">
          <ac:chgData name="Ali, Leila" userId="S::alil2_state.gov#ext#@pepfar.onmicrosoft.com::3ed8609e-1721-4c42-97a1-2fddb6b1c553" providerId="AD" clId="Web-{7F69BD40-1974-4903-9978-1ACDAB832904}" dt="2024-08-23T19:19:12.904" v="18"/>
          <ac:picMkLst>
            <pc:docMk/>
            <pc:sldMk cId="306154153" sldId="329"/>
            <ac:picMk id="4" creationId="{C2B5577D-3336-BB52-8817-2B63D5820D1D}"/>
          </ac:picMkLst>
        </pc:picChg>
        <pc:picChg chg="add mod">
          <ac:chgData name="Ali, Leila" userId="S::alil2_state.gov#ext#@pepfar.onmicrosoft.com::3ed8609e-1721-4c42-97a1-2fddb6b1c553" providerId="AD" clId="Web-{7F69BD40-1974-4903-9978-1ACDAB832904}" dt="2024-08-23T19:19:20.982" v="21" actId="1076"/>
          <ac:picMkLst>
            <pc:docMk/>
            <pc:sldMk cId="306154153" sldId="329"/>
            <ac:picMk id="5" creationId="{50AE887D-D6AC-36CE-29E0-E7639FC29480}"/>
          </ac:picMkLst>
        </pc:picChg>
        <pc:cxnChg chg="mod ord">
          <ac:chgData name="Ali, Leila" userId="S::alil2_state.gov#ext#@pepfar.onmicrosoft.com::3ed8609e-1721-4c42-97a1-2fddb6b1c553" providerId="AD" clId="Web-{7F69BD40-1974-4903-9978-1ACDAB832904}" dt="2024-08-23T19:19:40.827" v="26"/>
          <ac:cxnSpMkLst>
            <pc:docMk/>
            <pc:sldMk cId="306154153" sldId="329"/>
            <ac:cxnSpMk id="8" creationId="{AF88E909-79F0-4E52-CD67-DC930CDE060D}"/>
          </ac:cxnSpMkLst>
        </pc:cxnChg>
      </pc:sldChg>
      <pc:sldChg chg="addSp modSp">
        <pc:chgData name="Ali, Leila" userId="S::alil2_state.gov#ext#@pepfar.onmicrosoft.com::3ed8609e-1721-4c42-97a1-2fddb6b1c553" providerId="AD" clId="Web-{7F69BD40-1974-4903-9978-1ACDAB832904}" dt="2024-08-23T19:24:48.591" v="42" actId="1076"/>
        <pc:sldMkLst>
          <pc:docMk/>
          <pc:sldMk cId="225842309" sldId="330"/>
        </pc:sldMkLst>
        <pc:spChg chg="mod">
          <ac:chgData name="Ali, Leila" userId="S::alil2_state.gov#ext#@pepfar.onmicrosoft.com::3ed8609e-1721-4c42-97a1-2fddb6b1c553" providerId="AD" clId="Web-{7F69BD40-1974-4903-9978-1ACDAB832904}" dt="2024-08-23T19:24:09.355" v="34" actId="1076"/>
          <ac:spMkLst>
            <pc:docMk/>
            <pc:sldMk cId="225842309" sldId="330"/>
            <ac:spMk id="7" creationId="{1D4C2E77-C0EA-38E8-611D-CB97FBC58A41}"/>
          </ac:spMkLst>
        </pc:spChg>
        <pc:spChg chg="mod">
          <ac:chgData name="Ali, Leila" userId="S::alil2_state.gov#ext#@pepfar.onmicrosoft.com::3ed8609e-1721-4c42-97a1-2fddb6b1c553" providerId="AD" clId="Web-{7F69BD40-1974-4903-9978-1ACDAB832904}" dt="2024-08-23T19:24:19.730" v="36" actId="14100"/>
          <ac:spMkLst>
            <pc:docMk/>
            <pc:sldMk cId="225842309" sldId="330"/>
            <ac:spMk id="9" creationId="{92C4B97A-FD57-5BAD-5BC0-0F55FADA6E90}"/>
          </ac:spMkLst>
        </pc:spChg>
        <pc:picChg chg="add mod">
          <ac:chgData name="Ali, Leila" userId="S::alil2_state.gov#ext#@pepfar.onmicrosoft.com::3ed8609e-1721-4c42-97a1-2fddb6b1c553" providerId="AD" clId="Web-{7F69BD40-1974-4903-9978-1ACDAB832904}" dt="2024-08-23T19:24:48.591" v="42" actId="1076"/>
          <ac:picMkLst>
            <pc:docMk/>
            <pc:sldMk cId="225842309" sldId="330"/>
            <ac:picMk id="3" creationId="{FC156371-6FD7-1CAD-EBCF-92D7D4F8C8E0}"/>
          </ac:picMkLst>
        </pc:picChg>
        <pc:picChg chg="mod">
          <ac:chgData name="Ali, Leila" userId="S::alil2_state.gov#ext#@pepfar.onmicrosoft.com::3ed8609e-1721-4c42-97a1-2fddb6b1c553" providerId="AD" clId="Web-{7F69BD40-1974-4903-9978-1ACDAB832904}" dt="2024-08-23T19:23:52.057" v="28" actId="1076"/>
          <ac:picMkLst>
            <pc:docMk/>
            <pc:sldMk cId="225842309" sldId="330"/>
            <ac:picMk id="4" creationId="{3A14AED0-65F0-5727-246E-365320231498}"/>
          </ac:picMkLst>
        </pc:picChg>
        <pc:cxnChg chg="mod">
          <ac:chgData name="Ali, Leila" userId="S::alil2_state.gov#ext#@pepfar.onmicrosoft.com::3ed8609e-1721-4c42-97a1-2fddb6b1c553" providerId="AD" clId="Web-{7F69BD40-1974-4903-9978-1ACDAB832904}" dt="2024-08-23T19:24:00.182" v="31" actId="1076"/>
          <ac:cxnSpMkLst>
            <pc:docMk/>
            <pc:sldMk cId="225842309" sldId="330"/>
            <ac:cxnSpMk id="11" creationId="{28A46F80-991A-56B3-E149-871698F4B76F}"/>
          </ac:cxnSpMkLst>
        </pc:cxnChg>
        <pc:cxnChg chg="mod">
          <ac:chgData name="Ali, Leila" userId="S::alil2_state.gov#ext#@pepfar.onmicrosoft.com::3ed8609e-1721-4c42-97a1-2fddb6b1c553" providerId="AD" clId="Web-{7F69BD40-1974-4903-9978-1ACDAB832904}" dt="2024-08-23T19:24:00.198" v="32" actId="1076"/>
          <ac:cxnSpMkLst>
            <pc:docMk/>
            <pc:sldMk cId="225842309" sldId="330"/>
            <ac:cxnSpMk id="13" creationId="{0A432E5F-76D6-DE13-BCCD-FDC63C6275AB}"/>
          </ac:cxnSpMkLst>
        </pc:cxnChg>
      </pc:sldChg>
      <pc:sldChg chg="modSp">
        <pc:chgData name="Ali, Leila" userId="S::alil2_state.gov#ext#@pepfar.onmicrosoft.com::3ed8609e-1721-4c42-97a1-2fddb6b1c553" providerId="AD" clId="Web-{7F69BD40-1974-4903-9978-1ACDAB832904}" dt="2024-08-23T19:36:17.918" v="59" actId="20577"/>
        <pc:sldMkLst>
          <pc:docMk/>
          <pc:sldMk cId="2477089765" sldId="338"/>
        </pc:sldMkLst>
        <pc:spChg chg="mod">
          <ac:chgData name="Ali, Leila" userId="S::alil2_state.gov#ext#@pepfar.onmicrosoft.com::3ed8609e-1721-4c42-97a1-2fddb6b1c553" providerId="AD" clId="Web-{7F69BD40-1974-4903-9978-1ACDAB832904}" dt="2024-08-23T19:36:17.918" v="59" actId="20577"/>
          <ac:spMkLst>
            <pc:docMk/>
            <pc:sldMk cId="2477089765" sldId="338"/>
            <ac:spMk id="2" creationId="{1D30C8D8-7B22-545C-8ADD-9D50F98EE5F5}"/>
          </ac:spMkLst>
        </pc:spChg>
      </pc:sldChg>
      <pc:sldChg chg="del">
        <pc:chgData name="Ali, Leila" userId="S::alil2_state.gov#ext#@pepfar.onmicrosoft.com::3ed8609e-1721-4c42-97a1-2fddb6b1c553" providerId="AD" clId="Web-{7F69BD40-1974-4903-9978-1ACDAB832904}" dt="2024-08-23T21:04:39.154" v="150"/>
        <pc:sldMkLst>
          <pc:docMk/>
          <pc:sldMk cId="1044074711" sldId="339"/>
        </pc:sldMkLst>
      </pc:sldChg>
      <pc:sldChg chg="del">
        <pc:chgData name="Ali, Leila" userId="S::alil2_state.gov#ext#@pepfar.onmicrosoft.com::3ed8609e-1721-4c42-97a1-2fddb6b1c553" providerId="AD" clId="Web-{7F69BD40-1974-4903-9978-1ACDAB832904}" dt="2024-08-23T21:04:35.872" v="149"/>
        <pc:sldMkLst>
          <pc:docMk/>
          <pc:sldMk cId="103844563" sldId="340"/>
        </pc:sldMkLst>
      </pc:sldChg>
    </pc:docChg>
  </pc:docChgLst>
  <pc:docChgLst>
    <pc:chgData name="Ali, Leila" userId="S::alil2_state.gov#ext#@pepfar.onmicrosoft.com::3ed8609e-1721-4c42-97a1-2fddb6b1c553" providerId="AD" clId="Web-{D98B46C0-F473-4907-156D-5A3878976AAB}"/>
    <pc:docChg chg="modSld sldOrd">
      <pc:chgData name="Ali, Leila" userId="S::alil2_state.gov#ext#@pepfar.onmicrosoft.com::3ed8609e-1721-4c42-97a1-2fddb6b1c553" providerId="AD" clId="Web-{D98B46C0-F473-4907-156D-5A3878976AAB}" dt="2024-08-20T19:26:01.999" v="1253" actId="20577"/>
      <pc:docMkLst>
        <pc:docMk/>
      </pc:docMkLst>
      <pc:sldChg chg="modSp">
        <pc:chgData name="Ali, Leila" userId="S::alil2_state.gov#ext#@pepfar.onmicrosoft.com::3ed8609e-1721-4c42-97a1-2fddb6b1c553" providerId="AD" clId="Web-{D98B46C0-F473-4907-156D-5A3878976AAB}" dt="2024-08-20T13:56:50.264" v="353" actId="20577"/>
        <pc:sldMkLst>
          <pc:docMk/>
          <pc:sldMk cId="3455622585" sldId="262"/>
        </pc:sldMkLst>
        <pc:spChg chg="mod">
          <ac:chgData name="Ali, Leila" userId="S::alil2_state.gov#ext#@pepfar.onmicrosoft.com::3ed8609e-1721-4c42-97a1-2fddb6b1c553" providerId="AD" clId="Web-{D98B46C0-F473-4907-156D-5A3878976AAB}" dt="2024-08-20T13:56:50.264" v="353" actId="20577"/>
          <ac:spMkLst>
            <pc:docMk/>
            <pc:sldMk cId="3455622585" sldId="262"/>
            <ac:spMk id="2" creationId="{C9CBCD1B-78BF-410A-93D7-4F792FA9EDE2}"/>
          </ac:spMkLst>
        </pc:spChg>
      </pc:sldChg>
      <pc:sldChg chg="addSp delSp modSp">
        <pc:chgData name="Ali, Leila" userId="S::alil2_state.gov#ext#@pepfar.onmicrosoft.com::3ed8609e-1721-4c42-97a1-2fddb6b1c553" providerId="AD" clId="Web-{D98B46C0-F473-4907-156D-5A3878976AAB}" dt="2024-08-20T19:26:01.999" v="1253" actId="20577"/>
        <pc:sldMkLst>
          <pc:docMk/>
          <pc:sldMk cId="2485894602" sldId="264"/>
        </pc:sldMkLst>
        <pc:spChg chg="mod">
          <ac:chgData name="Ali, Leila" userId="S::alil2_state.gov#ext#@pepfar.onmicrosoft.com::3ed8609e-1721-4c42-97a1-2fddb6b1c553" providerId="AD" clId="Web-{D98B46C0-F473-4907-156D-5A3878976AAB}" dt="2024-08-20T13:52:03.972" v="209" actId="20577"/>
          <ac:spMkLst>
            <pc:docMk/>
            <pc:sldMk cId="2485894602" sldId="264"/>
            <ac:spMk id="2" creationId="{C9CBCD1B-78BF-410A-93D7-4F792FA9EDE2}"/>
          </ac:spMkLst>
        </pc:spChg>
        <pc:spChg chg="del mod">
          <ac:chgData name="Ali, Leila" userId="S::alil2_state.gov#ext#@pepfar.onmicrosoft.com::3ed8609e-1721-4c42-97a1-2fddb6b1c553" providerId="AD" clId="Web-{D98B46C0-F473-4907-156D-5A3878976AAB}" dt="2024-08-20T19:20:24.467" v="1232"/>
          <ac:spMkLst>
            <pc:docMk/>
            <pc:sldMk cId="2485894602" sldId="264"/>
            <ac:spMk id="4" creationId="{2087072B-9711-0349-9E01-E052AAEDF109}"/>
          </ac:spMkLst>
        </pc:spChg>
        <pc:spChg chg="mod">
          <ac:chgData name="Ali, Leila" userId="S::alil2_state.gov#ext#@pepfar.onmicrosoft.com::3ed8609e-1721-4c42-97a1-2fddb6b1c553" providerId="AD" clId="Web-{D98B46C0-F473-4907-156D-5A3878976AAB}" dt="2024-08-20T19:25:37.341" v="1247" actId="1076"/>
          <ac:spMkLst>
            <pc:docMk/>
            <pc:sldMk cId="2485894602" sldId="264"/>
            <ac:spMk id="10" creationId="{D8FFCF5D-D197-EE47-99CB-41DBAFFC26C3}"/>
          </ac:spMkLst>
        </pc:spChg>
        <pc:spChg chg="mod">
          <ac:chgData name="Ali, Leila" userId="S::alil2_state.gov#ext#@pepfar.onmicrosoft.com::3ed8609e-1721-4c42-97a1-2fddb6b1c553" providerId="AD" clId="Web-{D98B46C0-F473-4907-156D-5A3878976AAB}" dt="2024-08-20T19:25:17.825" v="1243" actId="14100"/>
          <ac:spMkLst>
            <pc:docMk/>
            <pc:sldMk cId="2485894602" sldId="264"/>
            <ac:spMk id="14" creationId="{1138C5A8-081B-FE43-9A92-5D5353419AD8}"/>
          </ac:spMkLst>
        </pc:spChg>
        <pc:spChg chg="mod">
          <ac:chgData name="Ali, Leila" userId="S::alil2_state.gov#ext#@pepfar.onmicrosoft.com::3ed8609e-1721-4c42-97a1-2fddb6b1c553" providerId="AD" clId="Web-{D98B46C0-F473-4907-156D-5A3878976AAB}" dt="2024-08-20T19:26:01.999" v="1253" actId="20577"/>
          <ac:spMkLst>
            <pc:docMk/>
            <pc:sldMk cId="2485894602" sldId="264"/>
            <ac:spMk id="18" creationId="{925F57FF-7070-1946-B379-AF6BA0863A46}"/>
          </ac:spMkLst>
        </pc:spChg>
        <pc:picChg chg="del">
          <ac:chgData name="Ali, Leila" userId="S::alil2_state.gov#ext#@pepfar.onmicrosoft.com::3ed8609e-1721-4c42-97a1-2fddb6b1c553" providerId="AD" clId="Web-{D98B46C0-F473-4907-156D-5A3878976AAB}" dt="2024-08-20T19:20:12.075" v="1227"/>
          <ac:picMkLst>
            <pc:docMk/>
            <pc:sldMk cId="2485894602" sldId="264"/>
            <ac:picMk id="3" creationId="{BFED4512-4A84-0083-1233-B333E0533D16}"/>
          </ac:picMkLst>
        </pc:picChg>
        <pc:picChg chg="add mod ord">
          <ac:chgData name="Ali, Leila" userId="S::alil2_state.gov#ext#@pepfar.onmicrosoft.com::3ed8609e-1721-4c42-97a1-2fddb6b1c553" providerId="AD" clId="Web-{D98B46C0-F473-4907-156D-5A3878976AAB}" dt="2024-08-20T19:20:33.951" v="1241" actId="1076"/>
          <ac:picMkLst>
            <pc:docMk/>
            <pc:sldMk cId="2485894602" sldId="264"/>
            <ac:picMk id="5" creationId="{0F10C186-D562-3AE5-DBFD-6FE1B002AABF}"/>
          </ac:picMkLst>
        </pc:picChg>
        <pc:picChg chg="add mod ord">
          <ac:chgData name="Ali, Leila" userId="S::alil2_state.gov#ext#@pepfar.onmicrosoft.com::3ed8609e-1721-4c42-97a1-2fddb6b1c553" providerId="AD" clId="Web-{D98B46C0-F473-4907-156D-5A3878976AAB}" dt="2024-08-20T19:25:24.200" v="1244" actId="1076"/>
          <ac:picMkLst>
            <pc:docMk/>
            <pc:sldMk cId="2485894602" sldId="264"/>
            <ac:picMk id="6" creationId="{40C28D5D-D375-F593-19AF-687EF913103D}"/>
          </ac:picMkLst>
        </pc:picChg>
        <pc:cxnChg chg="mod">
          <ac:chgData name="Ali, Leila" userId="S::alil2_state.gov#ext#@pepfar.onmicrosoft.com::3ed8609e-1721-4c42-97a1-2fddb6b1c553" providerId="AD" clId="Web-{D98B46C0-F473-4907-156D-5A3878976AAB}" dt="2024-08-20T19:25:40.091" v="1248" actId="1076"/>
          <ac:cxnSpMkLst>
            <pc:docMk/>
            <pc:sldMk cId="2485894602" sldId="264"/>
            <ac:cxnSpMk id="9" creationId="{8CA69E07-60F0-0645-A6E4-07CC4E60E8AE}"/>
          </ac:cxnSpMkLst>
        </pc:cxnChg>
        <pc:cxnChg chg="mod">
          <ac:chgData name="Ali, Leila" userId="S::alil2_state.gov#ext#@pepfar.onmicrosoft.com::3ed8609e-1721-4c42-97a1-2fddb6b1c553" providerId="AD" clId="Web-{D98B46C0-F473-4907-156D-5A3878976AAB}" dt="2024-08-20T19:25:43.857" v="1249" actId="1076"/>
          <ac:cxnSpMkLst>
            <pc:docMk/>
            <pc:sldMk cId="2485894602" sldId="264"/>
            <ac:cxnSpMk id="15" creationId="{6D58A311-B4CA-A841-83BD-7FA9F22B11A2}"/>
          </ac:cxnSpMkLst>
        </pc:cxnChg>
      </pc:sldChg>
      <pc:sldChg chg="addSp delSp modSp">
        <pc:chgData name="Ali, Leila" userId="S::alil2_state.gov#ext#@pepfar.onmicrosoft.com::3ed8609e-1721-4c42-97a1-2fddb6b1c553" providerId="AD" clId="Web-{D98B46C0-F473-4907-156D-5A3878976AAB}" dt="2024-08-20T18:31:46.121" v="956" actId="1076"/>
        <pc:sldMkLst>
          <pc:docMk/>
          <pc:sldMk cId="3814884175" sldId="265"/>
        </pc:sldMkLst>
        <pc:spChg chg="mod">
          <ac:chgData name="Ali, Leila" userId="S::alil2_state.gov#ext#@pepfar.onmicrosoft.com::3ed8609e-1721-4c42-97a1-2fddb6b1c553" providerId="AD" clId="Web-{D98B46C0-F473-4907-156D-5A3878976AAB}" dt="2024-08-20T13:48:59.871" v="105" actId="20577"/>
          <ac:spMkLst>
            <pc:docMk/>
            <pc:sldMk cId="3814884175" sldId="265"/>
            <ac:spMk id="2" creationId="{C9CBCD1B-78BF-410A-93D7-4F792FA9EDE2}"/>
          </ac:spMkLst>
        </pc:spChg>
        <pc:spChg chg="mod ord">
          <ac:chgData name="Ali, Leila" userId="S::alil2_state.gov#ext#@pepfar.onmicrosoft.com::3ed8609e-1721-4c42-97a1-2fddb6b1c553" providerId="AD" clId="Web-{D98B46C0-F473-4907-156D-5A3878976AAB}" dt="2024-08-20T18:31:46.105" v="955" actId="1076"/>
          <ac:spMkLst>
            <pc:docMk/>
            <pc:sldMk cId="3814884175" sldId="265"/>
            <ac:spMk id="10" creationId="{D8FFCF5D-D197-EE47-99CB-41DBAFFC26C3}"/>
          </ac:spMkLst>
        </pc:spChg>
        <pc:spChg chg="mod ord">
          <ac:chgData name="Ali, Leila" userId="S::alil2_state.gov#ext#@pepfar.onmicrosoft.com::3ed8609e-1721-4c42-97a1-2fddb6b1c553" providerId="AD" clId="Web-{D98B46C0-F473-4907-156D-5A3878976AAB}" dt="2024-08-20T18:31:46.121" v="956" actId="1076"/>
          <ac:spMkLst>
            <pc:docMk/>
            <pc:sldMk cId="3814884175" sldId="265"/>
            <ac:spMk id="14" creationId="{1138C5A8-081B-FE43-9A92-5D5353419AD8}"/>
          </ac:spMkLst>
        </pc:spChg>
        <pc:spChg chg="mod">
          <ac:chgData name="Ali, Leila" userId="S::alil2_state.gov#ext#@pepfar.onmicrosoft.com::3ed8609e-1721-4c42-97a1-2fddb6b1c553" providerId="AD" clId="Web-{D98B46C0-F473-4907-156D-5A3878976AAB}" dt="2024-08-20T18:31:20.854" v="946" actId="14100"/>
          <ac:spMkLst>
            <pc:docMk/>
            <pc:sldMk cId="3814884175" sldId="265"/>
            <ac:spMk id="18" creationId="{925F57FF-7070-1946-B379-AF6BA0863A46}"/>
          </ac:spMkLst>
        </pc:spChg>
        <pc:picChg chg="del">
          <ac:chgData name="Ali, Leila" userId="S::alil2_state.gov#ext#@pepfar.onmicrosoft.com::3ed8609e-1721-4c42-97a1-2fddb6b1c553" providerId="AD" clId="Web-{D98B46C0-F473-4907-156D-5A3878976AAB}" dt="2024-08-20T18:28:38.487" v="922"/>
          <ac:picMkLst>
            <pc:docMk/>
            <pc:sldMk cId="3814884175" sldId="265"/>
            <ac:picMk id="3" creationId="{7C498612-030B-1E1A-0270-77DE3168FF55}"/>
          </ac:picMkLst>
        </pc:picChg>
        <pc:picChg chg="add mod">
          <ac:chgData name="Ali, Leila" userId="S::alil2_state.gov#ext#@pepfar.onmicrosoft.com::3ed8609e-1721-4c42-97a1-2fddb6b1c553" providerId="AD" clId="Web-{D98B46C0-F473-4907-156D-5A3878976AAB}" dt="2024-08-20T18:31:37.152" v="952" actId="1076"/>
          <ac:picMkLst>
            <pc:docMk/>
            <pc:sldMk cId="3814884175" sldId="265"/>
            <ac:picMk id="4" creationId="{3FF3E299-703A-66A3-CD5C-C7710C8C66E6}"/>
          </ac:picMkLst>
        </pc:picChg>
        <pc:picChg chg="del">
          <ac:chgData name="Ali, Leila" userId="S::alil2_state.gov#ext#@pepfar.onmicrosoft.com::3ed8609e-1721-4c42-97a1-2fddb6b1c553" providerId="AD" clId="Web-{D98B46C0-F473-4907-156D-5A3878976AAB}" dt="2024-08-20T18:28:39.565" v="923"/>
          <ac:picMkLst>
            <pc:docMk/>
            <pc:sldMk cId="3814884175" sldId="265"/>
            <ac:picMk id="5" creationId="{5E8CB7C3-2ED2-5E3B-45A6-F9A57BA59978}"/>
          </ac:picMkLst>
        </pc:picChg>
        <pc:cxnChg chg="mod ord">
          <ac:chgData name="Ali, Leila" userId="S::alil2_state.gov#ext#@pepfar.onmicrosoft.com::3ed8609e-1721-4c42-97a1-2fddb6b1c553" providerId="AD" clId="Web-{D98B46C0-F473-4907-156D-5A3878976AAB}" dt="2024-08-20T18:31:37.167" v="954" actId="1076"/>
          <ac:cxnSpMkLst>
            <pc:docMk/>
            <pc:sldMk cId="3814884175" sldId="265"/>
            <ac:cxnSpMk id="9" creationId="{8CA69E07-60F0-0645-A6E4-07CC4E60E8AE}"/>
          </ac:cxnSpMkLst>
        </pc:cxnChg>
        <pc:cxnChg chg="mod ord">
          <ac:chgData name="Ali, Leila" userId="S::alil2_state.gov#ext#@pepfar.onmicrosoft.com::3ed8609e-1721-4c42-97a1-2fddb6b1c553" providerId="AD" clId="Web-{D98B46C0-F473-4907-156D-5A3878976AAB}" dt="2024-08-20T18:31:37.152" v="953" actId="1076"/>
          <ac:cxnSpMkLst>
            <pc:docMk/>
            <pc:sldMk cId="3814884175" sldId="265"/>
            <ac:cxnSpMk id="15" creationId="{6D58A311-B4CA-A841-83BD-7FA9F22B11A2}"/>
          </ac:cxnSpMkLst>
        </pc:cxnChg>
      </pc:sldChg>
      <pc:sldChg chg="modSp">
        <pc:chgData name="Ali, Leila" userId="S::alil2_state.gov#ext#@pepfar.onmicrosoft.com::3ed8609e-1721-4c42-97a1-2fddb6b1c553" providerId="AD" clId="Web-{D98B46C0-F473-4907-156D-5A3878976AAB}" dt="2024-08-20T13:53:23.475" v="281" actId="20577"/>
        <pc:sldMkLst>
          <pc:docMk/>
          <pc:sldMk cId="1583629667" sldId="266"/>
        </pc:sldMkLst>
        <pc:spChg chg="mod">
          <ac:chgData name="Ali, Leila" userId="S::alil2_state.gov#ext#@pepfar.onmicrosoft.com::3ed8609e-1721-4c42-97a1-2fddb6b1c553" providerId="AD" clId="Web-{D98B46C0-F473-4907-156D-5A3878976AAB}" dt="2024-08-20T13:53:23.475" v="281" actId="20577"/>
          <ac:spMkLst>
            <pc:docMk/>
            <pc:sldMk cId="1583629667" sldId="266"/>
            <ac:spMk id="2" creationId="{C9CBCD1B-78BF-410A-93D7-4F792FA9EDE2}"/>
          </ac:spMkLst>
        </pc:spChg>
      </pc:sldChg>
      <pc:sldChg chg="modSp">
        <pc:chgData name="Ali, Leila" userId="S::alil2_state.gov#ext#@pepfar.onmicrosoft.com::3ed8609e-1721-4c42-97a1-2fddb6b1c553" providerId="AD" clId="Web-{D98B46C0-F473-4907-156D-5A3878976AAB}" dt="2024-08-20T13:53:36.944" v="283" actId="20577"/>
        <pc:sldMkLst>
          <pc:docMk/>
          <pc:sldMk cId="3202466313" sldId="267"/>
        </pc:sldMkLst>
        <pc:spChg chg="mod">
          <ac:chgData name="Ali, Leila" userId="S::alil2_state.gov#ext#@pepfar.onmicrosoft.com::3ed8609e-1721-4c42-97a1-2fddb6b1c553" providerId="AD" clId="Web-{D98B46C0-F473-4907-156D-5A3878976AAB}" dt="2024-08-20T13:53:36.944" v="283" actId="20577"/>
          <ac:spMkLst>
            <pc:docMk/>
            <pc:sldMk cId="3202466313" sldId="267"/>
            <ac:spMk id="2" creationId="{C9CBCD1B-78BF-410A-93D7-4F792FA9EDE2}"/>
          </ac:spMkLst>
        </pc:spChg>
      </pc:sldChg>
      <pc:sldChg chg="addSp delSp modSp">
        <pc:chgData name="Ali, Leila" userId="S::alil2_state.gov#ext#@pepfar.onmicrosoft.com::3ed8609e-1721-4c42-97a1-2fddb6b1c553" providerId="AD" clId="Web-{D98B46C0-F473-4907-156D-5A3878976AAB}" dt="2024-08-20T18:45:53.271" v="1005" actId="1076"/>
        <pc:sldMkLst>
          <pc:docMk/>
          <pc:sldMk cId="692791537" sldId="268"/>
        </pc:sldMkLst>
        <pc:spChg chg="mod">
          <ac:chgData name="Ali, Leila" userId="S::alil2_state.gov#ext#@pepfar.onmicrosoft.com::3ed8609e-1721-4c42-97a1-2fddb6b1c553" providerId="AD" clId="Web-{D98B46C0-F473-4907-156D-5A3878976AAB}" dt="2024-08-20T18:36:40.557" v="959" actId="20577"/>
          <ac:spMkLst>
            <pc:docMk/>
            <pc:sldMk cId="692791537" sldId="268"/>
            <ac:spMk id="2" creationId="{C9CBCD1B-78BF-410A-93D7-4F792FA9EDE2}"/>
          </ac:spMkLst>
        </pc:spChg>
        <pc:spChg chg="mod ord">
          <ac:chgData name="Ali, Leila" userId="S::alil2_state.gov#ext#@pepfar.onmicrosoft.com::3ed8609e-1721-4c42-97a1-2fddb6b1c553" providerId="AD" clId="Web-{D98B46C0-F473-4907-156D-5A3878976AAB}" dt="2024-08-20T18:39:06.814" v="987" actId="1076"/>
          <ac:spMkLst>
            <pc:docMk/>
            <pc:sldMk cId="692791537" sldId="268"/>
            <ac:spMk id="10" creationId="{D8FFCF5D-D197-EE47-99CB-41DBAFFC26C3}"/>
          </ac:spMkLst>
        </pc:spChg>
        <pc:spChg chg="mod ord">
          <ac:chgData name="Ali, Leila" userId="S::alil2_state.gov#ext#@pepfar.onmicrosoft.com::3ed8609e-1721-4c42-97a1-2fddb6b1c553" providerId="AD" clId="Web-{D98B46C0-F473-4907-156D-5A3878976AAB}" dt="2024-08-20T18:38:48.063" v="983" actId="1076"/>
          <ac:spMkLst>
            <pc:docMk/>
            <pc:sldMk cId="692791537" sldId="268"/>
            <ac:spMk id="14" creationId="{1138C5A8-081B-FE43-9A92-5D5353419AD8}"/>
          </ac:spMkLst>
        </pc:spChg>
        <pc:spChg chg="mod">
          <ac:chgData name="Ali, Leila" userId="S::alil2_state.gov#ext#@pepfar.onmicrosoft.com::3ed8609e-1721-4c42-97a1-2fddb6b1c553" providerId="AD" clId="Web-{D98B46C0-F473-4907-156D-5A3878976AAB}" dt="2024-08-20T18:44:03.438" v="995" actId="20577"/>
          <ac:spMkLst>
            <pc:docMk/>
            <pc:sldMk cId="692791537" sldId="268"/>
            <ac:spMk id="18" creationId="{925F57FF-7070-1946-B379-AF6BA0863A46}"/>
          </ac:spMkLst>
        </pc:spChg>
        <pc:picChg chg="del">
          <ac:chgData name="Ali, Leila" userId="S::alil2_state.gov#ext#@pepfar.onmicrosoft.com::3ed8609e-1721-4c42-97a1-2fddb6b1c553" providerId="AD" clId="Web-{D98B46C0-F473-4907-156D-5A3878976AAB}" dt="2024-08-20T18:36:44.010" v="960"/>
          <ac:picMkLst>
            <pc:docMk/>
            <pc:sldMk cId="692791537" sldId="268"/>
            <ac:picMk id="3" creationId="{4A27E672-4E0C-9ADD-CB89-F27CEF4A1BCA}"/>
          </ac:picMkLst>
        </pc:picChg>
        <pc:picChg chg="add mod modCrop">
          <ac:chgData name="Ali, Leila" userId="S::alil2_state.gov#ext#@pepfar.onmicrosoft.com::3ed8609e-1721-4c42-97a1-2fddb6b1c553" providerId="AD" clId="Web-{D98B46C0-F473-4907-156D-5A3878976AAB}" dt="2024-08-20T18:39:06.830" v="988" actId="1076"/>
          <ac:picMkLst>
            <pc:docMk/>
            <pc:sldMk cId="692791537" sldId="268"/>
            <ac:picMk id="4" creationId="{28627378-BDCB-2E77-A128-89A52DF9667E}"/>
          </ac:picMkLst>
        </pc:picChg>
        <pc:picChg chg="add mod">
          <ac:chgData name="Ali, Leila" userId="S::alil2_state.gov#ext#@pepfar.onmicrosoft.com::3ed8609e-1721-4c42-97a1-2fddb6b1c553" providerId="AD" clId="Web-{D98B46C0-F473-4907-156D-5A3878976AAB}" dt="2024-08-20T18:45:53.271" v="1005" actId="1076"/>
          <ac:picMkLst>
            <pc:docMk/>
            <pc:sldMk cId="692791537" sldId="268"/>
            <ac:picMk id="5" creationId="{023247AD-E293-6E7A-ED02-72665278AC02}"/>
          </ac:picMkLst>
        </pc:picChg>
        <pc:cxnChg chg="ord">
          <ac:chgData name="Ali, Leila" userId="S::alil2_state.gov#ext#@pepfar.onmicrosoft.com::3ed8609e-1721-4c42-97a1-2fddb6b1c553" providerId="AD" clId="Web-{D98B46C0-F473-4907-156D-5A3878976AAB}" dt="2024-08-20T18:39:11.049" v="989"/>
          <ac:cxnSpMkLst>
            <pc:docMk/>
            <pc:sldMk cId="692791537" sldId="268"/>
            <ac:cxnSpMk id="9" creationId="{8CA69E07-60F0-0645-A6E4-07CC4E60E8AE}"/>
          </ac:cxnSpMkLst>
        </pc:cxnChg>
        <pc:cxnChg chg="mod ord">
          <ac:chgData name="Ali, Leila" userId="S::alil2_state.gov#ext#@pepfar.onmicrosoft.com::3ed8609e-1721-4c42-97a1-2fddb6b1c553" providerId="AD" clId="Web-{D98B46C0-F473-4907-156D-5A3878976AAB}" dt="2024-08-20T18:38:40.907" v="981" actId="14100"/>
          <ac:cxnSpMkLst>
            <pc:docMk/>
            <pc:sldMk cId="692791537" sldId="268"/>
            <ac:cxnSpMk id="15" creationId="{6D58A311-B4CA-A841-83BD-7FA9F22B11A2}"/>
          </ac:cxnSpMkLst>
        </pc:cxnChg>
      </pc:sldChg>
      <pc:sldChg chg="modSp">
        <pc:chgData name="Ali, Leila" userId="S::alil2_state.gov#ext#@pepfar.onmicrosoft.com::3ed8609e-1721-4c42-97a1-2fddb6b1c553" providerId="AD" clId="Web-{D98B46C0-F473-4907-156D-5A3878976AAB}" dt="2024-08-20T13:55:33.714" v="346" actId="20577"/>
        <pc:sldMkLst>
          <pc:docMk/>
          <pc:sldMk cId="132580943" sldId="270"/>
        </pc:sldMkLst>
        <pc:spChg chg="mod">
          <ac:chgData name="Ali, Leila" userId="S::alil2_state.gov#ext#@pepfar.onmicrosoft.com::3ed8609e-1721-4c42-97a1-2fddb6b1c553" providerId="AD" clId="Web-{D98B46C0-F473-4907-156D-5A3878976AAB}" dt="2024-08-20T13:55:33.714" v="346" actId="20577"/>
          <ac:spMkLst>
            <pc:docMk/>
            <pc:sldMk cId="132580943" sldId="270"/>
            <ac:spMk id="2" creationId="{C9CBCD1B-78BF-410A-93D7-4F792FA9EDE2}"/>
          </ac:spMkLst>
        </pc:spChg>
      </pc:sldChg>
      <pc:sldChg chg="modSp">
        <pc:chgData name="Ali, Leila" userId="S::alil2_state.gov#ext#@pepfar.onmicrosoft.com::3ed8609e-1721-4c42-97a1-2fddb6b1c553" providerId="AD" clId="Web-{D98B46C0-F473-4907-156D-5A3878976AAB}" dt="2024-08-20T13:54:20.774" v="289" actId="20577"/>
        <pc:sldMkLst>
          <pc:docMk/>
          <pc:sldMk cId="3158978005" sldId="272"/>
        </pc:sldMkLst>
        <pc:spChg chg="mod">
          <ac:chgData name="Ali, Leila" userId="S::alil2_state.gov#ext#@pepfar.onmicrosoft.com::3ed8609e-1721-4c42-97a1-2fddb6b1c553" providerId="AD" clId="Web-{D98B46C0-F473-4907-156D-5A3878976AAB}" dt="2024-08-20T13:54:20.774" v="289" actId="20577"/>
          <ac:spMkLst>
            <pc:docMk/>
            <pc:sldMk cId="3158978005" sldId="272"/>
            <ac:spMk id="2" creationId="{C9CBCD1B-78BF-410A-93D7-4F792FA9EDE2}"/>
          </ac:spMkLst>
        </pc:spChg>
      </pc:sldChg>
      <pc:sldChg chg="modSp">
        <pc:chgData name="Ali, Leila" userId="S::alil2_state.gov#ext#@pepfar.onmicrosoft.com::3ed8609e-1721-4c42-97a1-2fddb6b1c553" providerId="AD" clId="Web-{D98B46C0-F473-4907-156D-5A3878976AAB}" dt="2024-08-20T13:53:59.445" v="286" actId="20577"/>
        <pc:sldMkLst>
          <pc:docMk/>
          <pc:sldMk cId="1564963008" sldId="273"/>
        </pc:sldMkLst>
        <pc:spChg chg="mod">
          <ac:chgData name="Ali, Leila" userId="S::alil2_state.gov#ext#@pepfar.onmicrosoft.com::3ed8609e-1721-4c42-97a1-2fddb6b1c553" providerId="AD" clId="Web-{D98B46C0-F473-4907-156D-5A3878976AAB}" dt="2024-08-20T13:53:59.445" v="286" actId="20577"/>
          <ac:spMkLst>
            <pc:docMk/>
            <pc:sldMk cId="1564963008" sldId="273"/>
            <ac:spMk id="2" creationId="{C9CBCD1B-78BF-410A-93D7-4F792FA9EDE2}"/>
          </ac:spMkLst>
        </pc:spChg>
      </pc:sldChg>
      <pc:sldChg chg="addSp delSp modSp">
        <pc:chgData name="Ali, Leila" userId="S::alil2_state.gov#ext#@pepfar.onmicrosoft.com::3ed8609e-1721-4c42-97a1-2fddb6b1c553" providerId="AD" clId="Web-{D98B46C0-F473-4907-156D-5A3878976AAB}" dt="2024-08-20T16:39:23.484" v="775" actId="14100"/>
        <pc:sldMkLst>
          <pc:docMk/>
          <pc:sldMk cId="4068342227" sldId="274"/>
        </pc:sldMkLst>
        <pc:spChg chg="mod">
          <ac:chgData name="Ali, Leila" userId="S::alil2_state.gov#ext#@pepfar.onmicrosoft.com::3ed8609e-1721-4c42-97a1-2fddb6b1c553" providerId="AD" clId="Web-{D98B46C0-F473-4907-156D-5A3878976AAB}" dt="2024-08-20T13:43:43.203" v="15" actId="20577"/>
          <ac:spMkLst>
            <pc:docMk/>
            <pc:sldMk cId="4068342227" sldId="274"/>
            <ac:spMk id="2" creationId="{C9CBCD1B-78BF-410A-93D7-4F792FA9EDE2}"/>
          </ac:spMkLst>
        </pc:spChg>
        <pc:spChg chg="mod">
          <ac:chgData name="Ali, Leila" userId="S::alil2_state.gov#ext#@pepfar.onmicrosoft.com::3ed8609e-1721-4c42-97a1-2fddb6b1c553" providerId="AD" clId="Web-{D98B46C0-F473-4907-156D-5A3878976AAB}" dt="2024-08-20T16:38:11.169" v="763" actId="14100"/>
          <ac:spMkLst>
            <pc:docMk/>
            <pc:sldMk cId="4068342227" sldId="274"/>
            <ac:spMk id="13" creationId="{C978984A-BF21-4F22-BDB3-52EBB129A32D}"/>
          </ac:spMkLst>
        </pc:spChg>
        <pc:spChg chg="mod">
          <ac:chgData name="Ali, Leila" userId="S::alil2_state.gov#ext#@pepfar.onmicrosoft.com::3ed8609e-1721-4c42-97a1-2fddb6b1c553" providerId="AD" clId="Web-{D98B46C0-F473-4907-156D-5A3878976AAB}" dt="2024-08-20T16:38:21.013" v="765" actId="1076"/>
          <ac:spMkLst>
            <pc:docMk/>
            <pc:sldMk cId="4068342227" sldId="274"/>
            <ac:spMk id="14" creationId="{1138C5A8-081B-FE43-9A92-5D5353419AD8}"/>
          </ac:spMkLst>
        </pc:spChg>
        <pc:picChg chg="add mod ord">
          <ac:chgData name="Ali, Leila" userId="S::alil2_state.gov#ext#@pepfar.onmicrosoft.com::3ed8609e-1721-4c42-97a1-2fddb6b1c553" providerId="AD" clId="Web-{D98B46C0-F473-4907-156D-5A3878976AAB}" dt="2024-08-20T16:36:44.119" v="754" actId="1076"/>
          <ac:picMkLst>
            <pc:docMk/>
            <pc:sldMk cId="4068342227" sldId="274"/>
            <ac:picMk id="4" creationId="{1BA50048-2744-4EAF-58AB-69659706CA61}"/>
          </ac:picMkLst>
        </pc:picChg>
        <pc:picChg chg="del">
          <ac:chgData name="Ali, Leila" userId="S::alil2_state.gov#ext#@pepfar.onmicrosoft.com::3ed8609e-1721-4c42-97a1-2fddb6b1c553" providerId="AD" clId="Web-{D98B46C0-F473-4907-156D-5A3878976AAB}" dt="2024-08-20T16:35:55.711" v="745"/>
          <ac:picMkLst>
            <pc:docMk/>
            <pc:sldMk cId="4068342227" sldId="274"/>
            <ac:picMk id="7" creationId="{AE1D5D91-0F05-460A-B1DF-338AD7AA1D42}"/>
          </ac:picMkLst>
        </pc:picChg>
        <pc:cxnChg chg="mod">
          <ac:chgData name="Ali, Leila" userId="S::alil2_state.gov#ext#@pepfar.onmicrosoft.com::3ed8609e-1721-4c42-97a1-2fddb6b1c553" providerId="AD" clId="Web-{D98B46C0-F473-4907-156D-5A3878976AAB}" dt="2024-08-20T16:39:23.484" v="775" actId="14100"/>
          <ac:cxnSpMkLst>
            <pc:docMk/>
            <pc:sldMk cId="4068342227" sldId="274"/>
            <ac:cxnSpMk id="9" creationId="{8CA69E07-60F0-0645-A6E4-07CC4E60E8AE}"/>
          </ac:cxnSpMkLst>
        </pc:cxnChg>
        <pc:cxnChg chg="mod ord">
          <ac:chgData name="Ali, Leila" userId="S::alil2_state.gov#ext#@pepfar.onmicrosoft.com::3ed8609e-1721-4c42-97a1-2fddb6b1c553" providerId="AD" clId="Web-{D98B46C0-F473-4907-156D-5A3878976AAB}" dt="2024-08-20T16:39:19.468" v="774" actId="1076"/>
          <ac:cxnSpMkLst>
            <pc:docMk/>
            <pc:sldMk cId="4068342227" sldId="274"/>
            <ac:cxnSpMk id="15" creationId="{6D58A311-B4CA-A841-83BD-7FA9F22B11A2}"/>
          </ac:cxnSpMkLst>
        </pc:cxnChg>
      </pc:sldChg>
      <pc:sldChg chg="addSp delSp modSp">
        <pc:chgData name="Ali, Leila" userId="S::alil2_state.gov#ext#@pepfar.onmicrosoft.com::3ed8609e-1721-4c42-97a1-2fddb6b1c553" providerId="AD" clId="Web-{D98B46C0-F473-4907-156D-5A3878976AAB}" dt="2024-08-20T16:34:50.631" v="744" actId="14100"/>
        <pc:sldMkLst>
          <pc:docMk/>
          <pc:sldMk cId="2473596837" sldId="275"/>
        </pc:sldMkLst>
        <pc:spChg chg="mod">
          <ac:chgData name="Ali, Leila" userId="S::alil2_state.gov#ext#@pepfar.onmicrosoft.com::3ed8609e-1721-4c42-97a1-2fddb6b1c553" providerId="AD" clId="Web-{D98B46C0-F473-4907-156D-5A3878976AAB}" dt="2024-08-20T13:43:37.624" v="13" actId="20577"/>
          <ac:spMkLst>
            <pc:docMk/>
            <pc:sldMk cId="2473596837" sldId="275"/>
            <ac:spMk id="2" creationId="{C9CBCD1B-78BF-410A-93D7-4F792FA9EDE2}"/>
          </ac:spMkLst>
        </pc:spChg>
        <pc:spChg chg="mod ord">
          <ac:chgData name="Ali, Leila" userId="S::alil2_state.gov#ext#@pepfar.onmicrosoft.com::3ed8609e-1721-4c42-97a1-2fddb6b1c553" providerId="AD" clId="Web-{D98B46C0-F473-4907-156D-5A3878976AAB}" dt="2024-08-20T16:34:50.631" v="744" actId="14100"/>
          <ac:spMkLst>
            <pc:docMk/>
            <pc:sldMk cId="2473596837" sldId="275"/>
            <ac:spMk id="10" creationId="{D8FFCF5D-D197-EE47-99CB-41DBAFFC26C3}"/>
          </ac:spMkLst>
        </pc:spChg>
        <pc:spChg chg="mod ord">
          <ac:chgData name="Ali, Leila" userId="S::alil2_state.gov#ext#@pepfar.onmicrosoft.com::3ed8609e-1721-4c42-97a1-2fddb6b1c553" providerId="AD" clId="Web-{D98B46C0-F473-4907-156D-5A3878976AAB}" dt="2024-08-20T16:34:09.629" v="737" actId="1076"/>
          <ac:spMkLst>
            <pc:docMk/>
            <pc:sldMk cId="2473596837" sldId="275"/>
            <ac:spMk id="14" creationId="{1138C5A8-081B-FE43-9A92-5D5353419AD8}"/>
          </ac:spMkLst>
        </pc:spChg>
        <pc:spChg chg="mod">
          <ac:chgData name="Ali, Leila" userId="S::alil2_state.gov#ext#@pepfar.onmicrosoft.com::3ed8609e-1721-4c42-97a1-2fddb6b1c553" providerId="AD" clId="Web-{D98B46C0-F473-4907-156D-5A3878976AAB}" dt="2024-08-20T16:33:16.799" v="724" actId="1076"/>
          <ac:spMkLst>
            <pc:docMk/>
            <pc:sldMk cId="2473596837" sldId="275"/>
            <ac:spMk id="18" creationId="{925F57FF-7070-1946-B379-AF6BA0863A46}"/>
          </ac:spMkLst>
        </pc:spChg>
        <pc:picChg chg="del">
          <ac:chgData name="Ali, Leila" userId="S::alil2_state.gov#ext#@pepfar.onmicrosoft.com::3ed8609e-1721-4c42-97a1-2fddb6b1c553" providerId="AD" clId="Web-{D98B46C0-F473-4907-156D-5A3878976AAB}" dt="2024-08-20T16:30:45.091" v="707"/>
          <ac:picMkLst>
            <pc:docMk/>
            <pc:sldMk cId="2473596837" sldId="275"/>
            <ac:picMk id="3" creationId="{E186A833-995A-41C1-DE52-6D8020F9AFCB}"/>
          </ac:picMkLst>
        </pc:picChg>
        <pc:picChg chg="add del mod">
          <ac:chgData name="Ali, Leila" userId="S::alil2_state.gov#ext#@pepfar.onmicrosoft.com::3ed8609e-1721-4c42-97a1-2fddb6b1c553" providerId="AD" clId="Web-{D98B46C0-F473-4907-156D-5A3878976AAB}" dt="2024-08-20T16:31:15.483" v="714"/>
          <ac:picMkLst>
            <pc:docMk/>
            <pc:sldMk cId="2473596837" sldId="275"/>
            <ac:picMk id="5" creationId="{C0A93FFF-7959-F218-48DA-1CECE3AEB826}"/>
          </ac:picMkLst>
        </pc:picChg>
        <pc:picChg chg="add mod ord">
          <ac:chgData name="Ali, Leila" userId="S::alil2_state.gov#ext#@pepfar.onmicrosoft.com::3ed8609e-1721-4c42-97a1-2fddb6b1c553" providerId="AD" clId="Web-{D98B46C0-F473-4907-156D-5A3878976AAB}" dt="2024-08-20T16:33:41.066" v="731" actId="1076"/>
          <ac:picMkLst>
            <pc:docMk/>
            <pc:sldMk cId="2473596837" sldId="275"/>
            <ac:picMk id="6" creationId="{54E351E8-F98E-D9B5-3397-DF9CF40365BF}"/>
          </ac:picMkLst>
        </pc:picChg>
        <pc:cxnChg chg="mod ord">
          <ac:chgData name="Ali, Leila" userId="S::alil2_state.gov#ext#@pepfar.onmicrosoft.com::3ed8609e-1721-4c42-97a1-2fddb6b1c553" providerId="AD" clId="Web-{D98B46C0-F473-4907-156D-5A3878976AAB}" dt="2024-08-20T16:34:36.427" v="742" actId="1076"/>
          <ac:cxnSpMkLst>
            <pc:docMk/>
            <pc:sldMk cId="2473596837" sldId="275"/>
            <ac:cxnSpMk id="9" creationId="{8CA69E07-60F0-0645-A6E4-07CC4E60E8AE}"/>
          </ac:cxnSpMkLst>
        </pc:cxnChg>
        <pc:cxnChg chg="mod ord">
          <ac:chgData name="Ali, Leila" userId="S::alil2_state.gov#ext#@pepfar.onmicrosoft.com::3ed8609e-1721-4c42-97a1-2fddb6b1c553" providerId="AD" clId="Web-{D98B46C0-F473-4907-156D-5A3878976AAB}" dt="2024-08-20T16:34:18.848" v="738" actId="1076"/>
          <ac:cxnSpMkLst>
            <pc:docMk/>
            <pc:sldMk cId="2473596837" sldId="275"/>
            <ac:cxnSpMk id="15" creationId="{6D58A311-B4CA-A841-83BD-7FA9F22B11A2}"/>
          </ac:cxnSpMkLst>
        </pc:cxnChg>
      </pc:sldChg>
      <pc:sldChg chg="addSp delSp modSp">
        <pc:chgData name="Ali, Leila" userId="S::alil2_state.gov#ext#@pepfar.onmicrosoft.com::3ed8609e-1721-4c42-97a1-2fddb6b1c553" providerId="AD" clId="Web-{D98B46C0-F473-4907-156D-5A3878976AAB}" dt="2024-08-20T19:00:52.159" v="1134" actId="14100"/>
        <pc:sldMkLst>
          <pc:docMk/>
          <pc:sldMk cId="3495001048" sldId="277"/>
        </pc:sldMkLst>
        <pc:spChg chg="mod">
          <ac:chgData name="Ali, Leila" userId="S::alil2_state.gov#ext#@pepfar.onmicrosoft.com::3ed8609e-1721-4c42-97a1-2fddb6b1c553" providerId="AD" clId="Web-{D98B46C0-F473-4907-156D-5A3878976AAB}" dt="2024-08-20T13:50:14.671" v="122" actId="20577"/>
          <ac:spMkLst>
            <pc:docMk/>
            <pc:sldMk cId="3495001048" sldId="277"/>
            <ac:spMk id="2" creationId="{C9CBCD1B-78BF-410A-93D7-4F792FA9EDE2}"/>
          </ac:spMkLst>
        </pc:spChg>
        <pc:spChg chg="del mod">
          <ac:chgData name="Ali, Leila" userId="S::alil2_state.gov#ext#@pepfar.onmicrosoft.com::3ed8609e-1721-4c42-97a1-2fddb6b1c553" providerId="AD" clId="Web-{D98B46C0-F473-4907-156D-5A3878976AAB}" dt="2024-08-20T19:00:11.282" v="1120"/>
          <ac:spMkLst>
            <pc:docMk/>
            <pc:sldMk cId="3495001048" sldId="277"/>
            <ac:spMk id="4" creationId="{2087072B-9711-0349-9E01-E052AAEDF109}"/>
          </ac:spMkLst>
        </pc:spChg>
        <pc:spChg chg="mod ord">
          <ac:chgData name="Ali, Leila" userId="S::alil2_state.gov#ext#@pepfar.onmicrosoft.com::3ed8609e-1721-4c42-97a1-2fddb6b1c553" providerId="AD" clId="Web-{D98B46C0-F473-4907-156D-5A3878976AAB}" dt="2024-08-20T19:00:19.329" v="1123" actId="1076"/>
          <ac:spMkLst>
            <pc:docMk/>
            <pc:sldMk cId="3495001048" sldId="277"/>
            <ac:spMk id="10" creationId="{D8FFCF5D-D197-EE47-99CB-41DBAFFC26C3}"/>
          </ac:spMkLst>
        </pc:spChg>
        <pc:spChg chg="mod ord">
          <ac:chgData name="Ali, Leila" userId="S::alil2_state.gov#ext#@pepfar.onmicrosoft.com::3ed8609e-1721-4c42-97a1-2fddb6b1c553" providerId="AD" clId="Web-{D98B46C0-F473-4907-156D-5A3878976AAB}" dt="2024-08-20T19:00:19.345" v="1125" actId="1076"/>
          <ac:spMkLst>
            <pc:docMk/>
            <pc:sldMk cId="3495001048" sldId="277"/>
            <ac:spMk id="14" creationId="{1138C5A8-081B-FE43-9A92-5D5353419AD8}"/>
          </ac:spMkLst>
        </pc:spChg>
        <pc:spChg chg="mod">
          <ac:chgData name="Ali, Leila" userId="S::alil2_state.gov#ext#@pepfar.onmicrosoft.com::3ed8609e-1721-4c42-97a1-2fddb6b1c553" providerId="AD" clId="Web-{D98B46C0-F473-4907-156D-5A3878976AAB}" dt="2024-08-20T19:00:25.845" v="1128" actId="1076"/>
          <ac:spMkLst>
            <pc:docMk/>
            <pc:sldMk cId="3495001048" sldId="277"/>
            <ac:spMk id="18" creationId="{925F57FF-7070-1946-B379-AF6BA0863A46}"/>
          </ac:spMkLst>
        </pc:spChg>
        <pc:picChg chg="del">
          <ac:chgData name="Ali, Leila" userId="S::alil2_state.gov#ext#@pepfar.onmicrosoft.com::3ed8609e-1721-4c42-97a1-2fddb6b1c553" providerId="AD" clId="Web-{D98B46C0-F473-4907-156D-5A3878976AAB}" dt="2024-08-20T18:56:08.739" v="1062"/>
          <ac:picMkLst>
            <pc:docMk/>
            <pc:sldMk cId="3495001048" sldId="277"/>
            <ac:picMk id="3" creationId="{13EE7663-39BB-F548-1214-51B9741DC688}"/>
          </ac:picMkLst>
        </pc:picChg>
        <pc:picChg chg="add mod">
          <ac:chgData name="Ali, Leila" userId="S::alil2_state.gov#ext#@pepfar.onmicrosoft.com::3ed8609e-1721-4c42-97a1-2fddb6b1c553" providerId="AD" clId="Web-{D98B46C0-F473-4907-156D-5A3878976AAB}" dt="2024-08-20T19:00:19.329" v="1122" actId="1076"/>
          <ac:picMkLst>
            <pc:docMk/>
            <pc:sldMk cId="3495001048" sldId="277"/>
            <ac:picMk id="5" creationId="{0FFD34C4-9BEF-EB83-0EBD-A39A1E804787}"/>
          </ac:picMkLst>
        </pc:picChg>
        <pc:picChg chg="add mod ord">
          <ac:chgData name="Ali, Leila" userId="S::alil2_state.gov#ext#@pepfar.onmicrosoft.com::3ed8609e-1721-4c42-97a1-2fddb6b1c553" providerId="AD" clId="Web-{D98B46C0-F473-4907-156D-5A3878976AAB}" dt="2024-08-20T19:00:19.345" v="1124" actId="1076"/>
          <ac:picMkLst>
            <pc:docMk/>
            <pc:sldMk cId="3495001048" sldId="277"/>
            <ac:picMk id="6" creationId="{CACEFC7C-93ED-C4F3-A350-651BBDD04B15}"/>
          </ac:picMkLst>
        </pc:picChg>
        <pc:cxnChg chg="mod ord">
          <ac:chgData name="Ali, Leila" userId="S::alil2_state.gov#ext#@pepfar.onmicrosoft.com::3ed8609e-1721-4c42-97a1-2fddb6b1c553" providerId="AD" clId="Web-{D98B46C0-F473-4907-156D-5A3878976AAB}" dt="2024-08-20T19:00:52.159" v="1134" actId="14100"/>
          <ac:cxnSpMkLst>
            <pc:docMk/>
            <pc:sldMk cId="3495001048" sldId="277"/>
            <ac:cxnSpMk id="9" creationId="{8CA69E07-60F0-0645-A6E4-07CC4E60E8AE}"/>
          </ac:cxnSpMkLst>
        </pc:cxnChg>
        <pc:cxnChg chg="mod ord">
          <ac:chgData name="Ali, Leila" userId="S::alil2_state.gov#ext#@pepfar.onmicrosoft.com::3ed8609e-1721-4c42-97a1-2fddb6b1c553" providerId="AD" clId="Web-{D98B46C0-F473-4907-156D-5A3878976AAB}" dt="2024-08-20T19:00:43.956" v="1132" actId="14100"/>
          <ac:cxnSpMkLst>
            <pc:docMk/>
            <pc:sldMk cId="3495001048" sldId="277"/>
            <ac:cxnSpMk id="15" creationId="{6D58A311-B4CA-A841-83BD-7FA9F22B11A2}"/>
          </ac:cxnSpMkLst>
        </pc:cxnChg>
      </pc:sldChg>
      <pc:sldChg chg="modSp">
        <pc:chgData name="Ali, Leila" userId="S::alil2_state.gov#ext#@pepfar.onmicrosoft.com::3ed8609e-1721-4c42-97a1-2fddb6b1c553" providerId="AD" clId="Web-{D98B46C0-F473-4907-156D-5A3878976AAB}" dt="2024-08-20T13:58:51.081" v="424" actId="20577"/>
        <pc:sldMkLst>
          <pc:docMk/>
          <pc:sldMk cId="3654503241" sldId="280"/>
        </pc:sldMkLst>
        <pc:spChg chg="mod">
          <ac:chgData name="Ali, Leila" userId="S::alil2_state.gov#ext#@pepfar.onmicrosoft.com::3ed8609e-1721-4c42-97a1-2fddb6b1c553" providerId="AD" clId="Web-{D98B46C0-F473-4907-156D-5A3878976AAB}" dt="2024-08-20T13:58:51.081" v="424" actId="20577"/>
          <ac:spMkLst>
            <pc:docMk/>
            <pc:sldMk cId="3654503241" sldId="280"/>
            <ac:spMk id="2" creationId="{C9CBCD1B-78BF-410A-93D7-4F792FA9EDE2}"/>
          </ac:spMkLst>
        </pc:spChg>
      </pc:sldChg>
      <pc:sldChg chg="modSp">
        <pc:chgData name="Ali, Leila" userId="S::alil2_state.gov#ext#@pepfar.onmicrosoft.com::3ed8609e-1721-4c42-97a1-2fddb6b1c553" providerId="AD" clId="Web-{D98B46C0-F473-4907-156D-5A3878976AAB}" dt="2024-08-20T13:57:30.219" v="359" actId="20577"/>
        <pc:sldMkLst>
          <pc:docMk/>
          <pc:sldMk cId="3591488781" sldId="281"/>
        </pc:sldMkLst>
        <pc:spChg chg="mod">
          <ac:chgData name="Ali, Leila" userId="S::alil2_state.gov#ext#@pepfar.onmicrosoft.com::3ed8609e-1721-4c42-97a1-2fddb6b1c553" providerId="AD" clId="Web-{D98B46C0-F473-4907-156D-5A3878976AAB}" dt="2024-08-20T13:57:30.219" v="359" actId="20577"/>
          <ac:spMkLst>
            <pc:docMk/>
            <pc:sldMk cId="3591488781" sldId="281"/>
            <ac:spMk id="2" creationId="{C9CBCD1B-78BF-410A-93D7-4F792FA9EDE2}"/>
          </ac:spMkLst>
        </pc:spChg>
      </pc:sldChg>
      <pc:sldChg chg="addSp delSp modSp">
        <pc:chgData name="Ali, Leila" userId="S::alil2_state.gov#ext#@pepfar.onmicrosoft.com::3ed8609e-1721-4c42-97a1-2fddb6b1c553" providerId="AD" clId="Web-{D98B46C0-F473-4907-156D-5A3878976AAB}" dt="2024-08-20T16:23:21.873" v="686" actId="20577"/>
        <pc:sldMkLst>
          <pc:docMk/>
          <pc:sldMk cId="1595515058" sldId="282"/>
        </pc:sldMkLst>
        <pc:spChg chg="mod">
          <ac:chgData name="Ali, Leila" userId="S::alil2_state.gov#ext#@pepfar.onmicrosoft.com::3ed8609e-1721-4c42-97a1-2fddb6b1c553" providerId="AD" clId="Web-{D98B46C0-F473-4907-156D-5A3878976AAB}" dt="2024-08-20T13:45:41.676" v="51" actId="1076"/>
          <ac:spMkLst>
            <pc:docMk/>
            <pc:sldMk cId="1595515058" sldId="282"/>
            <ac:spMk id="2" creationId="{C9CBCD1B-78BF-410A-93D7-4F792FA9EDE2}"/>
          </ac:spMkLst>
        </pc:spChg>
        <pc:spChg chg="mod">
          <ac:chgData name="Ali, Leila" userId="S::alil2_state.gov#ext#@pepfar.onmicrosoft.com::3ed8609e-1721-4c42-97a1-2fddb6b1c553" providerId="AD" clId="Web-{D98B46C0-F473-4907-156D-5A3878976AAB}" dt="2024-08-20T16:19:12.677" v="642" actId="20577"/>
          <ac:spMkLst>
            <pc:docMk/>
            <pc:sldMk cId="1595515058" sldId="282"/>
            <ac:spMk id="4" creationId="{2087072B-9711-0349-9E01-E052AAEDF109}"/>
          </ac:spMkLst>
        </pc:spChg>
        <pc:spChg chg="add mod">
          <ac:chgData name="Ali, Leila" userId="S::alil2_state.gov#ext#@pepfar.onmicrosoft.com::3ed8609e-1721-4c42-97a1-2fddb6b1c553" providerId="AD" clId="Web-{D98B46C0-F473-4907-156D-5A3878976AAB}" dt="2024-08-20T16:21:54.308" v="670" actId="1076"/>
          <ac:spMkLst>
            <pc:docMk/>
            <pc:sldMk cId="1595515058" sldId="282"/>
            <ac:spMk id="5" creationId="{24E51415-2D38-E5DB-E1E2-D54C8F1E790E}"/>
          </ac:spMkLst>
        </pc:spChg>
        <pc:spChg chg="mod ord">
          <ac:chgData name="Ali, Leila" userId="S::alil2_state.gov#ext#@pepfar.onmicrosoft.com::3ed8609e-1721-4c42-97a1-2fddb6b1c553" providerId="AD" clId="Web-{D98B46C0-F473-4907-156D-5A3878976AAB}" dt="2024-08-20T16:21:08.525" v="661" actId="1076"/>
          <ac:spMkLst>
            <pc:docMk/>
            <pc:sldMk cId="1595515058" sldId="282"/>
            <ac:spMk id="10" creationId="{D8FFCF5D-D197-EE47-99CB-41DBAFFC26C3}"/>
          </ac:spMkLst>
        </pc:spChg>
        <pc:spChg chg="del mod ord">
          <ac:chgData name="Ali, Leila" userId="S::alil2_state.gov#ext#@pepfar.onmicrosoft.com::3ed8609e-1721-4c42-97a1-2fddb6b1c553" providerId="AD" clId="Web-{D98B46C0-F473-4907-156D-5A3878976AAB}" dt="2024-08-20T16:21:35.994" v="667"/>
          <ac:spMkLst>
            <pc:docMk/>
            <pc:sldMk cId="1595515058" sldId="282"/>
            <ac:spMk id="11" creationId="{78AC2652-46C4-4C4B-A4A8-68603E57D7DA}"/>
          </ac:spMkLst>
        </pc:spChg>
        <pc:spChg chg="mod ord">
          <ac:chgData name="Ali, Leila" userId="S::alil2_state.gov#ext#@pepfar.onmicrosoft.com::3ed8609e-1721-4c42-97a1-2fddb6b1c553" providerId="AD" clId="Web-{D98B46C0-F473-4907-156D-5A3878976AAB}" dt="2024-08-20T16:23:21.873" v="686" actId="20577"/>
          <ac:spMkLst>
            <pc:docMk/>
            <pc:sldMk cId="1595515058" sldId="282"/>
            <ac:spMk id="18" creationId="{925F57FF-7070-1946-B379-AF6BA0863A46}"/>
          </ac:spMkLst>
        </pc:spChg>
        <pc:picChg chg="add del mod">
          <ac:chgData name="Ali, Leila" userId="S::alil2_state.gov#ext#@pepfar.onmicrosoft.com::3ed8609e-1721-4c42-97a1-2fddb6b1c553" providerId="AD" clId="Web-{D98B46C0-F473-4907-156D-5A3878976AAB}" dt="2024-08-20T16:21:31.432" v="666"/>
          <ac:picMkLst>
            <pc:docMk/>
            <pc:sldMk cId="1595515058" sldId="282"/>
            <ac:picMk id="3" creationId="{D6491642-5D61-1D83-3BAE-81C224423838}"/>
          </ac:picMkLst>
        </pc:picChg>
        <pc:picChg chg="del">
          <ac:chgData name="Ali, Leila" userId="S::alil2_state.gov#ext#@pepfar.onmicrosoft.com::3ed8609e-1721-4c42-97a1-2fddb6b1c553" providerId="AD" clId="Web-{D98B46C0-F473-4907-156D-5A3878976AAB}" dt="2024-08-20T16:19:15.724" v="643"/>
          <ac:picMkLst>
            <pc:docMk/>
            <pc:sldMk cId="1595515058" sldId="282"/>
            <ac:picMk id="7" creationId="{09B15891-2C31-E743-A288-7F6A0262A822}"/>
          </ac:picMkLst>
        </pc:picChg>
        <pc:cxnChg chg="mod ord">
          <ac:chgData name="Ali, Leila" userId="S::alil2_state.gov#ext#@pepfar.onmicrosoft.com::3ed8609e-1721-4c42-97a1-2fddb6b1c553" providerId="AD" clId="Web-{D98B46C0-F473-4907-156D-5A3878976AAB}" dt="2024-08-20T16:22:40.153" v="675"/>
          <ac:cxnSpMkLst>
            <pc:docMk/>
            <pc:sldMk cId="1595515058" sldId="282"/>
            <ac:cxnSpMk id="9" creationId="{8CA69E07-60F0-0645-A6E4-07CC4E60E8AE}"/>
          </ac:cxnSpMkLst>
        </pc:cxnChg>
        <pc:cxnChg chg="mod ord">
          <ac:chgData name="Ali, Leila" userId="S::alil2_state.gov#ext#@pepfar.onmicrosoft.com::3ed8609e-1721-4c42-97a1-2fddb6b1c553" providerId="AD" clId="Web-{D98B46C0-F473-4907-156D-5A3878976AAB}" dt="2024-08-20T16:22:40.215" v="678"/>
          <ac:cxnSpMkLst>
            <pc:docMk/>
            <pc:sldMk cId="1595515058" sldId="282"/>
            <ac:cxnSpMk id="15" creationId="{843C2B51-D9E8-614B-B0A0-91173772C1D8}"/>
          </ac:cxnSpMkLst>
        </pc:cxnChg>
      </pc:sldChg>
      <pc:sldChg chg="addSp delSp modSp">
        <pc:chgData name="Ali, Leila" userId="S::alil2_state.gov#ext#@pepfar.onmicrosoft.com::3ed8609e-1721-4c42-97a1-2fddb6b1c553" providerId="AD" clId="Web-{D98B46C0-F473-4907-156D-5A3878976AAB}" dt="2024-08-20T16:13:47.072" v="632" actId="1076"/>
        <pc:sldMkLst>
          <pc:docMk/>
          <pc:sldMk cId="949967258" sldId="283"/>
        </pc:sldMkLst>
        <pc:spChg chg="mod">
          <ac:chgData name="Ali, Leila" userId="S::alil2_state.gov#ext#@pepfar.onmicrosoft.com::3ed8609e-1721-4c42-97a1-2fddb6b1c553" providerId="AD" clId="Web-{D98B46C0-F473-4907-156D-5A3878976AAB}" dt="2024-08-20T13:43:14.842" v="3" actId="20577"/>
          <ac:spMkLst>
            <pc:docMk/>
            <pc:sldMk cId="949967258" sldId="283"/>
            <ac:spMk id="2" creationId="{C9CBCD1B-78BF-410A-93D7-4F792FA9EDE2}"/>
          </ac:spMkLst>
        </pc:spChg>
        <pc:spChg chg="mod">
          <ac:chgData name="Ali, Leila" userId="S::alil2_state.gov#ext#@pepfar.onmicrosoft.com::3ed8609e-1721-4c42-97a1-2fddb6b1c553" providerId="AD" clId="Web-{D98B46C0-F473-4907-156D-5A3878976AAB}" dt="2024-08-20T16:12:49.445" v="622" actId="20577"/>
          <ac:spMkLst>
            <pc:docMk/>
            <pc:sldMk cId="949967258" sldId="283"/>
            <ac:spMk id="4" creationId="{2087072B-9711-0349-9E01-E052AAEDF109}"/>
          </ac:spMkLst>
        </pc:spChg>
        <pc:spChg chg="mod ord">
          <ac:chgData name="Ali, Leila" userId="S::alil2_state.gov#ext#@pepfar.onmicrosoft.com::3ed8609e-1721-4c42-97a1-2fddb6b1c553" providerId="AD" clId="Web-{D98B46C0-F473-4907-156D-5A3878976AAB}" dt="2024-08-20T16:13:41.478" v="631" actId="1076"/>
          <ac:spMkLst>
            <pc:docMk/>
            <pc:sldMk cId="949967258" sldId="283"/>
            <ac:spMk id="10" creationId="{D8FFCF5D-D197-EE47-99CB-41DBAFFC26C3}"/>
          </ac:spMkLst>
        </pc:spChg>
        <pc:picChg chg="add mod">
          <ac:chgData name="Ali, Leila" userId="S::alil2_state.gov#ext#@pepfar.onmicrosoft.com::3ed8609e-1721-4c42-97a1-2fddb6b1c553" providerId="AD" clId="Web-{D98B46C0-F473-4907-156D-5A3878976AAB}" dt="2024-08-20T16:13:29.509" v="630" actId="1076"/>
          <ac:picMkLst>
            <pc:docMk/>
            <pc:sldMk cId="949967258" sldId="283"/>
            <ac:picMk id="3" creationId="{B697CE3F-4FC8-F584-003D-FD907EFFE0EF}"/>
          </ac:picMkLst>
        </pc:picChg>
        <pc:picChg chg="del">
          <ac:chgData name="Ali, Leila" userId="S::alil2_state.gov#ext#@pepfar.onmicrosoft.com::3ed8609e-1721-4c42-97a1-2fddb6b1c553" providerId="AD" clId="Web-{D98B46C0-F473-4907-156D-5A3878976AAB}" dt="2024-08-20T16:12:52.305" v="623"/>
          <ac:picMkLst>
            <pc:docMk/>
            <pc:sldMk cId="949967258" sldId="283"/>
            <ac:picMk id="5" creationId="{6D3CC5FF-E54E-1B4A-A649-72F2CF98A130}"/>
          </ac:picMkLst>
        </pc:picChg>
        <pc:cxnChg chg="mod ord">
          <ac:chgData name="Ali, Leila" userId="S::alil2_state.gov#ext#@pepfar.onmicrosoft.com::3ed8609e-1721-4c42-97a1-2fddb6b1c553" providerId="AD" clId="Web-{D98B46C0-F473-4907-156D-5A3878976AAB}" dt="2024-08-20T16:13:47.072" v="632" actId="1076"/>
          <ac:cxnSpMkLst>
            <pc:docMk/>
            <pc:sldMk cId="949967258" sldId="283"/>
            <ac:cxnSpMk id="9" creationId="{8CA69E07-60F0-0645-A6E4-07CC4E60E8AE}"/>
          </ac:cxnSpMkLst>
        </pc:cxnChg>
      </pc:sldChg>
      <pc:sldChg chg="addSp delSp modSp">
        <pc:chgData name="Ali, Leila" userId="S::alil2_state.gov#ext#@pepfar.onmicrosoft.com::3ed8609e-1721-4c42-97a1-2fddb6b1c553" providerId="AD" clId="Web-{D98B46C0-F473-4907-156D-5A3878976AAB}" dt="2024-08-20T18:26:07.823" v="921" actId="1076"/>
        <pc:sldMkLst>
          <pc:docMk/>
          <pc:sldMk cId="1872858801" sldId="284"/>
        </pc:sldMkLst>
        <pc:spChg chg="add del mod">
          <ac:chgData name="Ali, Leila" userId="S::alil2_state.gov#ext#@pepfar.onmicrosoft.com::3ed8609e-1721-4c42-97a1-2fddb6b1c553" providerId="AD" clId="Web-{D98B46C0-F473-4907-156D-5A3878976AAB}" dt="2024-08-20T13:47:34.040" v="78" actId="1076"/>
          <ac:spMkLst>
            <pc:docMk/>
            <pc:sldMk cId="1872858801" sldId="284"/>
            <ac:spMk id="2" creationId="{C9CBCD1B-78BF-410A-93D7-4F792FA9EDE2}"/>
          </ac:spMkLst>
        </pc:spChg>
        <pc:spChg chg="mod">
          <ac:chgData name="Ali, Leila" userId="S::alil2_state.gov#ext#@pepfar.onmicrosoft.com::3ed8609e-1721-4c42-97a1-2fddb6b1c553" providerId="AD" clId="Web-{D98B46C0-F473-4907-156D-5A3878976AAB}" dt="2024-08-20T16:56:31.565" v="900" actId="20577"/>
          <ac:spMkLst>
            <pc:docMk/>
            <pc:sldMk cId="1872858801" sldId="284"/>
            <ac:spMk id="4" creationId="{2087072B-9711-0349-9E01-E052AAEDF109}"/>
          </ac:spMkLst>
        </pc:spChg>
        <pc:spChg chg="add del mod">
          <ac:chgData name="Ali, Leila" userId="S::alil2_state.gov#ext#@pepfar.onmicrosoft.com::3ed8609e-1721-4c42-97a1-2fddb6b1c553" providerId="AD" clId="Web-{D98B46C0-F473-4907-156D-5A3878976AAB}" dt="2024-08-20T13:47:02.538" v="58"/>
          <ac:spMkLst>
            <pc:docMk/>
            <pc:sldMk cId="1872858801" sldId="284"/>
            <ac:spMk id="7" creationId="{4E9E4264-D2C9-DF3F-90C9-0116C3C57490}"/>
          </ac:spMkLst>
        </pc:spChg>
        <pc:spChg chg="mod">
          <ac:chgData name="Ali, Leila" userId="S::alil2_state.gov#ext#@pepfar.onmicrosoft.com::3ed8609e-1721-4c42-97a1-2fddb6b1c553" providerId="AD" clId="Web-{D98B46C0-F473-4907-156D-5A3878976AAB}" dt="2024-08-20T18:26:07.823" v="921" actId="1076"/>
          <ac:spMkLst>
            <pc:docMk/>
            <pc:sldMk cId="1872858801" sldId="284"/>
            <ac:spMk id="8" creationId="{BFC3C7DB-9B64-3E49-A8F8-9AFC738D0FD2}"/>
          </ac:spMkLst>
        </pc:spChg>
        <pc:spChg chg="mod">
          <ac:chgData name="Ali, Leila" userId="S::alil2_state.gov#ext#@pepfar.onmicrosoft.com::3ed8609e-1721-4c42-97a1-2fddb6b1c553" providerId="AD" clId="Web-{D98B46C0-F473-4907-156D-5A3878976AAB}" dt="2024-08-20T18:25:57.854" v="919" actId="14100"/>
          <ac:spMkLst>
            <pc:docMk/>
            <pc:sldMk cId="1872858801" sldId="284"/>
            <ac:spMk id="10" creationId="{D8FFCF5D-D197-EE47-99CB-41DBAFFC26C3}"/>
          </ac:spMkLst>
        </pc:spChg>
        <pc:spChg chg="mod ord">
          <ac:chgData name="Ali, Leila" userId="S::alil2_state.gov#ext#@pepfar.onmicrosoft.com::3ed8609e-1721-4c42-97a1-2fddb6b1c553" providerId="AD" clId="Web-{D98B46C0-F473-4907-156D-5A3878976AAB}" dt="2024-08-20T16:53:21.418" v="865" actId="1076"/>
          <ac:spMkLst>
            <pc:docMk/>
            <pc:sldMk cId="1872858801" sldId="284"/>
            <ac:spMk id="18" creationId="{925F57FF-7070-1946-B379-AF6BA0863A46}"/>
          </ac:spMkLst>
        </pc:spChg>
        <pc:picChg chg="del">
          <ac:chgData name="Ali, Leila" userId="S::alil2_state.gov#ext#@pepfar.onmicrosoft.com::3ed8609e-1721-4c42-97a1-2fddb6b1c553" providerId="AD" clId="Web-{D98B46C0-F473-4907-156D-5A3878976AAB}" dt="2024-08-20T16:52:32.276" v="840"/>
          <ac:picMkLst>
            <pc:docMk/>
            <pc:sldMk cId="1872858801" sldId="284"/>
            <ac:picMk id="3" creationId="{C9C99CD9-7502-497C-D1E7-29486EA20CAD}"/>
          </ac:picMkLst>
        </pc:picChg>
        <pc:picChg chg="add mod ord">
          <ac:chgData name="Ali, Leila" userId="S::alil2_state.gov#ext#@pepfar.onmicrosoft.com::3ed8609e-1721-4c42-97a1-2fddb6b1c553" providerId="AD" clId="Web-{D98B46C0-F473-4907-156D-5A3878976AAB}" dt="2024-08-20T18:25:28.774" v="916" actId="1076"/>
          <ac:picMkLst>
            <pc:docMk/>
            <pc:sldMk cId="1872858801" sldId="284"/>
            <ac:picMk id="3" creationId="{D90651E3-63AE-2340-1DC1-7308507F2DBC}"/>
          </ac:picMkLst>
        </pc:picChg>
        <pc:picChg chg="del">
          <ac:chgData name="Ali, Leila" userId="S::alil2_state.gov#ext#@pepfar.onmicrosoft.com::3ed8609e-1721-4c42-97a1-2fddb6b1c553" providerId="AD" clId="Web-{D98B46C0-F473-4907-156D-5A3878976AAB}" dt="2024-08-20T16:52:33.792" v="841"/>
          <ac:picMkLst>
            <pc:docMk/>
            <pc:sldMk cId="1872858801" sldId="284"/>
            <ac:picMk id="5" creationId="{997B54E2-9EB3-CC6F-E181-F0E7CAD7A120}"/>
          </ac:picMkLst>
        </pc:picChg>
        <pc:picChg chg="add del mod ord">
          <ac:chgData name="Ali, Leila" userId="S::alil2_state.gov#ext#@pepfar.onmicrosoft.com::3ed8609e-1721-4c42-97a1-2fddb6b1c553" providerId="AD" clId="Web-{D98B46C0-F473-4907-156D-5A3878976AAB}" dt="2024-08-20T18:19:35.851" v="911"/>
          <ac:picMkLst>
            <pc:docMk/>
            <pc:sldMk cId="1872858801" sldId="284"/>
            <ac:picMk id="6" creationId="{3F90C274-A895-4C9D-7E38-E1A84C14968D}"/>
          </ac:picMkLst>
        </pc:picChg>
        <pc:cxnChg chg="mod">
          <ac:chgData name="Ali, Leila" userId="S::alil2_state.gov#ext#@pepfar.onmicrosoft.com::3ed8609e-1721-4c42-97a1-2fddb6b1c553" providerId="AD" clId="Web-{D98B46C0-F473-4907-156D-5A3878976AAB}" dt="2024-08-20T16:55:33.845" v="892" actId="1076"/>
          <ac:cxnSpMkLst>
            <pc:docMk/>
            <pc:sldMk cId="1872858801" sldId="284"/>
            <ac:cxnSpMk id="9" creationId="{8CA69E07-60F0-0645-A6E4-07CC4E60E8AE}"/>
          </ac:cxnSpMkLst>
        </pc:cxnChg>
        <pc:cxnChg chg="mod">
          <ac:chgData name="Ali, Leila" userId="S::alil2_state.gov#ext#@pepfar.onmicrosoft.com::3ed8609e-1721-4c42-97a1-2fddb6b1c553" providerId="AD" clId="Web-{D98B46C0-F473-4907-156D-5A3878976AAB}" dt="2024-08-20T16:54:54.687" v="889" actId="1076"/>
          <ac:cxnSpMkLst>
            <pc:docMk/>
            <pc:sldMk cId="1872858801" sldId="284"/>
            <ac:cxnSpMk id="22" creationId="{1F4E0097-862D-F84C-9CC8-CFDEA9722FEC}"/>
          </ac:cxnSpMkLst>
        </pc:cxnChg>
      </pc:sldChg>
      <pc:sldChg chg="addSp delSp modSp">
        <pc:chgData name="Ali, Leila" userId="S::alil2_state.gov#ext#@pepfar.onmicrosoft.com::3ed8609e-1721-4c42-97a1-2fddb6b1c553" providerId="AD" clId="Web-{D98B46C0-F473-4907-156D-5A3878976AAB}" dt="2024-08-20T18:18:16.816" v="910" actId="1076"/>
        <pc:sldMkLst>
          <pc:docMk/>
          <pc:sldMk cId="392798761" sldId="285"/>
        </pc:sldMkLst>
        <pc:spChg chg="mod">
          <ac:chgData name="Ali, Leila" userId="S::alil2_state.gov#ext#@pepfar.onmicrosoft.com::3ed8609e-1721-4c42-97a1-2fddb6b1c553" providerId="AD" clId="Web-{D98B46C0-F473-4907-156D-5A3878976AAB}" dt="2024-08-20T13:46:54.507" v="56" actId="20577"/>
          <ac:spMkLst>
            <pc:docMk/>
            <pc:sldMk cId="392798761" sldId="285"/>
            <ac:spMk id="2" creationId="{C9CBCD1B-78BF-410A-93D7-4F792FA9EDE2}"/>
          </ac:spMkLst>
        </pc:spChg>
        <pc:spChg chg="mod">
          <ac:chgData name="Ali, Leila" userId="S::alil2_state.gov#ext#@pepfar.onmicrosoft.com::3ed8609e-1721-4c42-97a1-2fddb6b1c553" providerId="AD" clId="Web-{D98B46C0-F473-4907-156D-5A3878976AAB}" dt="2024-08-20T16:48:35.002" v="820" actId="14100"/>
          <ac:spMkLst>
            <pc:docMk/>
            <pc:sldMk cId="392798761" sldId="285"/>
            <ac:spMk id="4" creationId="{2087072B-9711-0349-9E01-E052AAEDF109}"/>
          </ac:spMkLst>
        </pc:spChg>
        <pc:spChg chg="mod">
          <ac:chgData name="Ali, Leila" userId="S::alil2_state.gov#ext#@pepfar.onmicrosoft.com::3ed8609e-1721-4c42-97a1-2fddb6b1c553" providerId="AD" clId="Web-{D98B46C0-F473-4907-156D-5A3878976AAB}" dt="2024-08-20T18:18:09.503" v="909" actId="1076"/>
          <ac:spMkLst>
            <pc:docMk/>
            <pc:sldMk cId="392798761" sldId="285"/>
            <ac:spMk id="7" creationId="{E56B11F7-7B6E-0848-4D06-3E3AAEBBAF92}"/>
          </ac:spMkLst>
        </pc:spChg>
        <pc:spChg chg="mod">
          <ac:chgData name="Ali, Leila" userId="S::alil2_state.gov#ext#@pepfar.onmicrosoft.com::3ed8609e-1721-4c42-97a1-2fddb6b1c553" providerId="AD" clId="Web-{D98B46C0-F473-4907-156D-5A3878976AAB}" dt="2024-08-20T18:18:16.816" v="910" actId="1076"/>
          <ac:spMkLst>
            <pc:docMk/>
            <pc:sldMk cId="392798761" sldId="285"/>
            <ac:spMk id="10" creationId="{D8FFCF5D-D197-EE47-99CB-41DBAFFC26C3}"/>
          </ac:spMkLst>
        </pc:spChg>
        <pc:spChg chg="mod ord">
          <ac:chgData name="Ali, Leila" userId="S::alil2_state.gov#ext#@pepfar.onmicrosoft.com::3ed8609e-1721-4c42-97a1-2fddb6b1c553" providerId="AD" clId="Web-{D98B46C0-F473-4907-156D-5A3878976AAB}" dt="2024-08-20T16:47:04.765" v="804" actId="1076"/>
          <ac:spMkLst>
            <pc:docMk/>
            <pc:sldMk cId="392798761" sldId="285"/>
            <ac:spMk id="18" creationId="{925F57FF-7070-1946-B379-AF6BA0863A46}"/>
          </ac:spMkLst>
        </pc:spChg>
        <pc:picChg chg="del">
          <ac:chgData name="Ali, Leila" userId="S::alil2_state.gov#ext#@pepfar.onmicrosoft.com::3ed8609e-1721-4c42-97a1-2fddb6b1c553" providerId="AD" clId="Web-{D98B46C0-F473-4907-156D-5A3878976AAB}" dt="2024-08-20T16:43:13.179" v="777"/>
          <ac:picMkLst>
            <pc:docMk/>
            <pc:sldMk cId="392798761" sldId="285"/>
            <ac:picMk id="3" creationId="{64CE735B-3A5E-47D7-E87F-CA11BAEFC8BD}"/>
          </ac:picMkLst>
        </pc:picChg>
        <pc:picChg chg="add mod ord">
          <ac:chgData name="Ali, Leila" userId="S::alil2_state.gov#ext#@pepfar.onmicrosoft.com::3ed8609e-1721-4c42-97a1-2fddb6b1c553" providerId="AD" clId="Web-{D98B46C0-F473-4907-156D-5A3878976AAB}" dt="2024-08-20T18:17:56.143" v="906" actId="1076"/>
          <ac:picMkLst>
            <pc:docMk/>
            <pc:sldMk cId="392798761" sldId="285"/>
            <ac:picMk id="3" creationId="{F47CCB54-3A5F-6095-2B21-6B77CED04AF8}"/>
          </ac:picMkLst>
        </pc:picChg>
        <pc:picChg chg="add del mod ord modCrop">
          <ac:chgData name="Ali, Leila" userId="S::alil2_state.gov#ext#@pepfar.onmicrosoft.com::3ed8609e-1721-4c42-97a1-2fddb6b1c553" providerId="AD" clId="Web-{D98B46C0-F473-4907-156D-5A3878976AAB}" dt="2024-08-20T18:17:21.454" v="901"/>
          <ac:picMkLst>
            <pc:docMk/>
            <pc:sldMk cId="392798761" sldId="285"/>
            <ac:picMk id="5" creationId="{CCA2BB39-F7D8-1E37-02E4-5AE1B686E5B1}"/>
          </ac:picMkLst>
        </pc:picChg>
        <pc:picChg chg="del">
          <ac:chgData name="Ali, Leila" userId="S::alil2_state.gov#ext#@pepfar.onmicrosoft.com::3ed8609e-1721-4c42-97a1-2fddb6b1c553" providerId="AD" clId="Web-{D98B46C0-F473-4907-156D-5A3878976AAB}" dt="2024-08-20T16:43:11.804" v="776"/>
          <ac:picMkLst>
            <pc:docMk/>
            <pc:sldMk cId="392798761" sldId="285"/>
            <ac:picMk id="6" creationId="{E7276655-50CD-4F53-5988-3F5054C59730}"/>
          </ac:picMkLst>
        </pc:picChg>
        <pc:cxnChg chg="mod">
          <ac:chgData name="Ali, Leila" userId="S::alil2_state.gov#ext#@pepfar.onmicrosoft.com::3ed8609e-1721-4c42-97a1-2fddb6b1c553" providerId="AD" clId="Web-{D98B46C0-F473-4907-156D-5A3878976AAB}" dt="2024-08-20T18:18:04.316" v="908" actId="14100"/>
          <ac:cxnSpMkLst>
            <pc:docMk/>
            <pc:sldMk cId="392798761" sldId="285"/>
            <ac:cxnSpMk id="8" creationId="{DD702FB1-13B3-131C-BCCE-B81E72D7A68A}"/>
          </ac:cxnSpMkLst>
        </pc:cxnChg>
        <pc:cxnChg chg="mod">
          <ac:chgData name="Ali, Leila" userId="S::alil2_state.gov#ext#@pepfar.onmicrosoft.com::3ed8609e-1721-4c42-97a1-2fddb6b1c553" providerId="AD" clId="Web-{D98B46C0-F473-4907-156D-5A3878976AAB}" dt="2024-08-20T18:18:00.565" v="907" actId="14100"/>
          <ac:cxnSpMkLst>
            <pc:docMk/>
            <pc:sldMk cId="392798761" sldId="285"/>
            <ac:cxnSpMk id="22" creationId="{1F4E0097-862D-F84C-9CC8-CFDEA9722FEC}"/>
          </ac:cxnSpMkLst>
        </pc:cxnChg>
      </pc:sldChg>
      <pc:sldChg chg="modSp">
        <pc:chgData name="Ali, Leila" userId="S::alil2_state.gov#ext#@pepfar.onmicrosoft.com::3ed8609e-1721-4c42-97a1-2fddb6b1c553" providerId="AD" clId="Web-{D98B46C0-F473-4907-156D-5A3878976AAB}" dt="2024-08-20T13:52:56.771" v="274" actId="20577"/>
        <pc:sldMkLst>
          <pc:docMk/>
          <pc:sldMk cId="2140685791" sldId="286"/>
        </pc:sldMkLst>
        <pc:spChg chg="mod">
          <ac:chgData name="Ali, Leila" userId="S::alil2_state.gov#ext#@pepfar.onmicrosoft.com::3ed8609e-1721-4c42-97a1-2fddb6b1c553" providerId="AD" clId="Web-{D98B46C0-F473-4907-156D-5A3878976AAB}" dt="2024-08-20T13:52:56.771" v="274" actId="20577"/>
          <ac:spMkLst>
            <pc:docMk/>
            <pc:sldMk cId="2140685791" sldId="286"/>
            <ac:spMk id="2" creationId="{C9CBCD1B-78BF-410A-93D7-4F792FA9EDE2}"/>
          </ac:spMkLst>
        </pc:spChg>
      </pc:sldChg>
      <pc:sldChg chg="modSp">
        <pc:chgData name="Ali, Leila" userId="S::alil2_state.gov#ext#@pepfar.onmicrosoft.com::3ed8609e-1721-4c42-97a1-2fddb6b1c553" providerId="AD" clId="Web-{D98B46C0-F473-4907-156D-5A3878976AAB}" dt="2024-08-20T13:52:25.441" v="214" actId="20577"/>
        <pc:sldMkLst>
          <pc:docMk/>
          <pc:sldMk cId="2328065324" sldId="287"/>
        </pc:sldMkLst>
        <pc:spChg chg="mod">
          <ac:chgData name="Ali, Leila" userId="S::alil2_state.gov#ext#@pepfar.onmicrosoft.com::3ed8609e-1721-4c42-97a1-2fddb6b1c553" providerId="AD" clId="Web-{D98B46C0-F473-4907-156D-5A3878976AAB}" dt="2024-08-20T13:52:25.441" v="214" actId="20577"/>
          <ac:spMkLst>
            <pc:docMk/>
            <pc:sldMk cId="2328065324" sldId="287"/>
            <ac:spMk id="2" creationId="{C9CBCD1B-78BF-410A-93D7-4F792FA9EDE2}"/>
          </ac:spMkLst>
        </pc:spChg>
      </pc:sldChg>
      <pc:sldChg chg="addSp delSp modSp">
        <pc:chgData name="Ali, Leila" userId="S::alil2_state.gov#ext#@pepfar.onmicrosoft.com::3ed8609e-1721-4c42-97a1-2fddb6b1c553" providerId="AD" clId="Web-{D98B46C0-F473-4907-156D-5A3878976AAB}" dt="2024-08-20T16:27:16.693" v="706" actId="1076"/>
        <pc:sldMkLst>
          <pc:docMk/>
          <pc:sldMk cId="775052616" sldId="288"/>
        </pc:sldMkLst>
        <pc:spChg chg="mod">
          <ac:chgData name="Ali, Leila" userId="S::alil2_state.gov#ext#@pepfar.onmicrosoft.com::3ed8609e-1721-4c42-97a1-2fddb6b1c553" providerId="AD" clId="Web-{D98B46C0-F473-4907-156D-5A3878976AAB}" dt="2024-08-20T13:43:23.546" v="6" actId="20577"/>
          <ac:spMkLst>
            <pc:docMk/>
            <pc:sldMk cId="775052616" sldId="288"/>
            <ac:spMk id="2" creationId="{C9CBCD1B-78BF-410A-93D7-4F792FA9EDE2}"/>
          </ac:spMkLst>
        </pc:spChg>
        <pc:spChg chg="mod ord">
          <ac:chgData name="Ali, Leila" userId="S::alil2_state.gov#ext#@pepfar.onmicrosoft.com::3ed8609e-1721-4c42-97a1-2fddb6b1c553" providerId="AD" clId="Web-{D98B46C0-F473-4907-156D-5A3878976AAB}" dt="2024-08-20T16:27:11.131" v="705" actId="1076"/>
          <ac:spMkLst>
            <pc:docMk/>
            <pc:sldMk cId="775052616" sldId="288"/>
            <ac:spMk id="10" creationId="{D8FFCF5D-D197-EE47-99CB-41DBAFFC26C3}"/>
          </ac:spMkLst>
        </pc:spChg>
        <pc:spChg chg="mod">
          <ac:chgData name="Ali, Leila" userId="S::alil2_state.gov#ext#@pepfar.onmicrosoft.com::3ed8609e-1721-4c42-97a1-2fddb6b1c553" providerId="AD" clId="Web-{D98B46C0-F473-4907-156D-5A3878976AAB}" dt="2024-08-20T16:26:43.161" v="697" actId="1076"/>
          <ac:spMkLst>
            <pc:docMk/>
            <pc:sldMk cId="775052616" sldId="288"/>
            <ac:spMk id="18" creationId="{925F57FF-7070-1946-B379-AF6BA0863A46}"/>
          </ac:spMkLst>
        </pc:spChg>
        <pc:picChg chg="add mod">
          <ac:chgData name="Ali, Leila" userId="S::alil2_state.gov#ext#@pepfar.onmicrosoft.com::3ed8609e-1721-4c42-97a1-2fddb6b1c553" providerId="AD" clId="Web-{D98B46C0-F473-4907-156D-5A3878976AAB}" dt="2024-08-20T16:26:51.724" v="700" actId="1076"/>
          <ac:picMkLst>
            <pc:docMk/>
            <pc:sldMk cId="775052616" sldId="288"/>
            <ac:picMk id="3" creationId="{B0558F9F-5A47-5A74-A3B7-0EF1947F0B95}"/>
          </ac:picMkLst>
        </pc:picChg>
        <pc:picChg chg="del">
          <ac:chgData name="Ali, Leila" userId="S::alil2_state.gov#ext#@pepfar.onmicrosoft.com::3ed8609e-1721-4c42-97a1-2fddb6b1c553" providerId="AD" clId="Web-{D98B46C0-F473-4907-156D-5A3878976AAB}" dt="2024-08-20T16:25:56.472" v="687"/>
          <ac:picMkLst>
            <pc:docMk/>
            <pc:sldMk cId="775052616" sldId="288"/>
            <ac:picMk id="9" creationId="{57638EB0-B55E-B441-B1D6-9BA7702B1478}"/>
          </ac:picMkLst>
        </pc:picChg>
        <pc:cxnChg chg="mod">
          <ac:chgData name="Ali, Leila" userId="S::alil2_state.gov#ext#@pepfar.onmicrosoft.com::3ed8609e-1721-4c42-97a1-2fddb6b1c553" providerId="AD" clId="Web-{D98B46C0-F473-4907-156D-5A3878976AAB}" dt="2024-08-20T16:27:16.693" v="706" actId="1076"/>
          <ac:cxnSpMkLst>
            <pc:docMk/>
            <pc:sldMk cId="775052616" sldId="288"/>
            <ac:cxnSpMk id="22" creationId="{1F4E0097-862D-F84C-9CC8-CFDEA9722FEC}"/>
          </ac:cxnSpMkLst>
        </pc:cxnChg>
      </pc:sldChg>
      <pc:sldChg chg="modSp">
        <pc:chgData name="Ali, Leila" userId="S::alil2_state.gov#ext#@pepfar.onmicrosoft.com::3ed8609e-1721-4c42-97a1-2fddb6b1c553" providerId="AD" clId="Web-{D98B46C0-F473-4907-156D-5A3878976AAB}" dt="2024-08-20T13:43:01.045" v="1" actId="20577"/>
        <pc:sldMkLst>
          <pc:docMk/>
          <pc:sldMk cId="2066350074" sldId="294"/>
        </pc:sldMkLst>
        <pc:spChg chg="mod">
          <ac:chgData name="Ali, Leila" userId="S::alil2_state.gov#ext#@pepfar.onmicrosoft.com::3ed8609e-1721-4c42-97a1-2fddb6b1c553" providerId="AD" clId="Web-{D98B46C0-F473-4907-156D-5A3878976AAB}" dt="2024-08-20T13:43:01.045" v="1" actId="20577"/>
          <ac:spMkLst>
            <pc:docMk/>
            <pc:sldMk cId="2066350074" sldId="294"/>
            <ac:spMk id="2" creationId="{C9CBCD1B-78BF-410A-93D7-4F792FA9EDE2}"/>
          </ac:spMkLst>
        </pc:spChg>
      </pc:sldChg>
      <pc:sldChg chg="addSp delSp modSp">
        <pc:chgData name="Ali, Leila" userId="S::alil2_state.gov#ext#@pepfar.onmicrosoft.com::3ed8609e-1721-4c42-97a1-2fddb6b1c553" providerId="AD" clId="Web-{D98B46C0-F473-4907-156D-5A3878976AAB}" dt="2024-08-20T16:08:26.515" v="609" actId="20577"/>
        <pc:sldMkLst>
          <pc:docMk/>
          <pc:sldMk cId="2465078982" sldId="295"/>
        </pc:sldMkLst>
        <pc:spChg chg="mod">
          <ac:chgData name="Ali, Leila" userId="S::alil2_state.gov#ext#@pepfar.onmicrosoft.com::3ed8609e-1721-4c42-97a1-2fddb6b1c553" providerId="AD" clId="Web-{D98B46C0-F473-4907-156D-5A3878976AAB}" dt="2024-08-20T16:06:52.590" v="597" actId="20577"/>
          <ac:spMkLst>
            <pc:docMk/>
            <pc:sldMk cId="2465078982" sldId="295"/>
            <ac:spMk id="4" creationId="{2087072B-9711-0349-9E01-E052AAEDF109}"/>
          </ac:spMkLst>
        </pc:spChg>
        <pc:spChg chg="mod">
          <ac:chgData name="Ali, Leila" userId="S::alil2_state.gov#ext#@pepfar.onmicrosoft.com::3ed8609e-1721-4c42-97a1-2fddb6b1c553" providerId="AD" clId="Web-{D98B46C0-F473-4907-156D-5A3878976AAB}" dt="2024-08-20T16:08:26.515" v="609" actId="20577"/>
          <ac:spMkLst>
            <pc:docMk/>
            <pc:sldMk cId="2465078982" sldId="295"/>
            <ac:spMk id="18" creationId="{925F57FF-7070-1946-B379-AF6BA0863A46}"/>
          </ac:spMkLst>
        </pc:spChg>
        <pc:picChg chg="del">
          <ac:chgData name="Ali, Leila" userId="S::alil2_state.gov#ext#@pepfar.onmicrosoft.com::3ed8609e-1721-4c42-97a1-2fddb6b1c553" providerId="AD" clId="Web-{D98B46C0-F473-4907-156D-5A3878976AAB}" dt="2024-08-20T16:06:53.777" v="598"/>
          <ac:picMkLst>
            <pc:docMk/>
            <pc:sldMk cId="2465078982" sldId="295"/>
            <ac:picMk id="3" creationId="{9CC01848-5015-D02A-831F-1E2A5CFBDBA4}"/>
          </ac:picMkLst>
        </pc:picChg>
        <pc:picChg chg="del">
          <ac:chgData name="Ali, Leila" userId="S::alil2_state.gov#ext#@pepfar.onmicrosoft.com::3ed8609e-1721-4c42-97a1-2fddb6b1c553" providerId="AD" clId="Web-{D98B46C0-F473-4907-156D-5A3878976AAB}" dt="2024-08-20T16:07:24.216" v="601"/>
          <ac:picMkLst>
            <pc:docMk/>
            <pc:sldMk cId="2465078982" sldId="295"/>
            <ac:picMk id="5" creationId="{91594B41-818B-D816-3994-A600EE3F5E24}"/>
          </ac:picMkLst>
        </pc:picChg>
        <pc:picChg chg="add mod">
          <ac:chgData name="Ali, Leila" userId="S::alil2_state.gov#ext#@pepfar.onmicrosoft.com::3ed8609e-1721-4c42-97a1-2fddb6b1c553" providerId="AD" clId="Web-{D98B46C0-F473-4907-156D-5A3878976AAB}" dt="2024-08-20T16:07:44.404" v="606" actId="1076"/>
          <ac:picMkLst>
            <pc:docMk/>
            <pc:sldMk cId="2465078982" sldId="295"/>
            <ac:picMk id="7" creationId="{89B26EF5-F6F6-1B6A-4A07-8130710D0C60}"/>
          </ac:picMkLst>
        </pc:picChg>
        <pc:picChg chg="add mod">
          <ac:chgData name="Ali, Leila" userId="S::alil2_state.gov#ext#@pepfar.onmicrosoft.com::3ed8609e-1721-4c42-97a1-2fddb6b1c553" providerId="AD" clId="Web-{D98B46C0-F473-4907-156D-5A3878976AAB}" dt="2024-08-20T16:07:39.216" v="605" actId="1076"/>
          <ac:picMkLst>
            <pc:docMk/>
            <pc:sldMk cId="2465078982" sldId="295"/>
            <ac:picMk id="8" creationId="{424FDA51-D736-6005-2CDA-6595082DB0FF}"/>
          </ac:picMkLst>
        </pc:picChg>
      </pc:sldChg>
      <pc:sldChg chg="addSp delSp modSp ord">
        <pc:chgData name="Ali, Leila" userId="S::alil2_state.gov#ext#@pepfar.onmicrosoft.com::3ed8609e-1721-4c42-97a1-2fddb6b1c553" providerId="AD" clId="Web-{D98B46C0-F473-4907-156D-5A3878976AAB}" dt="2024-08-20T15:43:10.698" v="456" actId="1076"/>
        <pc:sldMkLst>
          <pc:docMk/>
          <pc:sldMk cId="2244975850" sldId="296"/>
        </pc:sldMkLst>
        <pc:spChg chg="mod">
          <ac:chgData name="Ali, Leila" userId="S::alil2_state.gov#ext#@pepfar.onmicrosoft.com::3ed8609e-1721-4c42-97a1-2fddb6b1c553" providerId="AD" clId="Web-{D98B46C0-F473-4907-156D-5A3878976AAB}" dt="2024-08-20T14:23:24.716" v="436" actId="20577"/>
          <ac:spMkLst>
            <pc:docMk/>
            <pc:sldMk cId="2244975850" sldId="296"/>
            <ac:spMk id="2" creationId="{C9CBCD1B-78BF-410A-93D7-4F792FA9EDE2}"/>
          </ac:spMkLst>
        </pc:spChg>
        <pc:spChg chg="del">
          <ac:chgData name="Ali, Leila" userId="S::alil2_state.gov#ext#@pepfar.onmicrosoft.com::3ed8609e-1721-4c42-97a1-2fddb6b1c553" providerId="AD" clId="Web-{D98B46C0-F473-4907-156D-5A3878976AAB}" dt="2024-08-20T14:23:31.154" v="437"/>
          <ac:spMkLst>
            <pc:docMk/>
            <pc:sldMk cId="2244975850" sldId="296"/>
            <ac:spMk id="4" creationId="{2087072B-9711-0349-9E01-E052AAEDF109}"/>
          </ac:spMkLst>
        </pc:spChg>
        <pc:spChg chg="mod">
          <ac:chgData name="Ali, Leila" userId="S::alil2_state.gov#ext#@pepfar.onmicrosoft.com::3ed8609e-1721-4c42-97a1-2fddb6b1c553" providerId="AD" clId="Web-{D98B46C0-F473-4907-156D-5A3878976AAB}" dt="2024-08-20T15:43:10.698" v="456" actId="1076"/>
          <ac:spMkLst>
            <pc:docMk/>
            <pc:sldMk cId="2244975850" sldId="296"/>
            <ac:spMk id="18" creationId="{925F57FF-7070-1946-B379-AF6BA0863A46}"/>
          </ac:spMkLst>
        </pc:spChg>
        <pc:picChg chg="del">
          <ac:chgData name="Ali, Leila" userId="S::alil2_state.gov#ext#@pepfar.onmicrosoft.com::3ed8609e-1721-4c42-97a1-2fddb6b1c553" providerId="AD" clId="Web-{D98B46C0-F473-4907-156D-5A3878976AAB}" dt="2024-08-20T15:41:04.303" v="442"/>
          <ac:picMkLst>
            <pc:docMk/>
            <pc:sldMk cId="2244975850" sldId="296"/>
            <ac:picMk id="3" creationId="{77BF97A2-0533-5BBF-3831-73CB602EB81A}"/>
          </ac:picMkLst>
        </pc:picChg>
        <pc:picChg chg="add del mod">
          <ac:chgData name="Ali, Leila" userId="S::alil2_state.gov#ext#@pepfar.onmicrosoft.com::3ed8609e-1721-4c42-97a1-2fddb6b1c553" providerId="AD" clId="Web-{D98B46C0-F473-4907-156D-5A3878976AAB}" dt="2024-08-20T15:42:16.805" v="446"/>
          <ac:picMkLst>
            <pc:docMk/>
            <pc:sldMk cId="2244975850" sldId="296"/>
            <ac:picMk id="4" creationId="{F5C6D239-E7AD-6A1E-A213-5D97B1A70789}"/>
          </ac:picMkLst>
        </pc:picChg>
        <pc:picChg chg="add mod">
          <ac:chgData name="Ali, Leila" userId="S::alil2_state.gov#ext#@pepfar.onmicrosoft.com::3ed8609e-1721-4c42-97a1-2fddb6b1c553" providerId="AD" clId="Web-{D98B46C0-F473-4907-156D-5A3878976AAB}" dt="2024-08-20T15:42:41.869" v="449" actId="1076"/>
          <ac:picMkLst>
            <pc:docMk/>
            <pc:sldMk cId="2244975850" sldId="296"/>
            <ac:picMk id="5" creationId="{2407D626-C6A9-3C33-F188-DC108A78AD41}"/>
          </ac:picMkLst>
        </pc:picChg>
        <pc:cxnChg chg="mod">
          <ac:chgData name="Ali, Leila" userId="S::alil2_state.gov#ext#@pepfar.onmicrosoft.com::3ed8609e-1721-4c42-97a1-2fddb6b1c553" providerId="AD" clId="Web-{D98B46C0-F473-4907-156D-5A3878976AAB}" dt="2024-08-20T15:43:07.182" v="455" actId="1076"/>
          <ac:cxnSpMkLst>
            <pc:docMk/>
            <pc:sldMk cId="2244975850" sldId="296"/>
            <ac:cxnSpMk id="22" creationId="{1F4E0097-862D-F84C-9CC8-CFDEA9722FEC}"/>
          </ac:cxnSpMkLst>
        </pc:cxnChg>
      </pc:sldChg>
      <pc:sldChg chg="addSp delSp modSp">
        <pc:chgData name="Ali, Leila" userId="S::alil2_state.gov#ext#@pepfar.onmicrosoft.com::3ed8609e-1721-4c42-97a1-2fddb6b1c553" providerId="AD" clId="Web-{D98B46C0-F473-4907-156D-5A3878976AAB}" dt="2024-08-20T15:49:59.899" v="530" actId="20577"/>
        <pc:sldMkLst>
          <pc:docMk/>
          <pc:sldMk cId="1744061676" sldId="297"/>
        </pc:sldMkLst>
        <pc:spChg chg="mod">
          <ac:chgData name="Ali, Leila" userId="S::alil2_state.gov#ext#@pepfar.onmicrosoft.com::3ed8609e-1721-4c42-97a1-2fddb6b1c553" providerId="AD" clId="Web-{D98B46C0-F473-4907-156D-5A3878976AAB}" dt="2024-08-20T14:23:19.747" v="434" actId="20577"/>
          <ac:spMkLst>
            <pc:docMk/>
            <pc:sldMk cId="1744061676" sldId="297"/>
            <ac:spMk id="2" creationId="{C9CBCD1B-78BF-410A-93D7-4F792FA9EDE2}"/>
          </ac:spMkLst>
        </pc:spChg>
        <pc:spChg chg="mod">
          <ac:chgData name="Ali, Leila" userId="S::alil2_state.gov#ext#@pepfar.onmicrosoft.com::3ed8609e-1721-4c42-97a1-2fddb6b1c553" providerId="AD" clId="Web-{D98B46C0-F473-4907-156D-5A3878976AAB}" dt="2024-08-20T15:49:59.899" v="530" actId="20577"/>
          <ac:spMkLst>
            <pc:docMk/>
            <pc:sldMk cId="1744061676" sldId="297"/>
            <ac:spMk id="18" creationId="{925F57FF-7070-1946-B379-AF6BA0863A46}"/>
          </ac:spMkLst>
        </pc:spChg>
        <pc:picChg chg="del mod">
          <ac:chgData name="Ali, Leila" userId="S::alil2_state.gov#ext#@pepfar.onmicrosoft.com::3ed8609e-1721-4c42-97a1-2fddb6b1c553" providerId="AD" clId="Web-{D98B46C0-F473-4907-156D-5A3878976AAB}" dt="2024-08-20T15:47:33.535" v="485"/>
          <ac:picMkLst>
            <pc:docMk/>
            <pc:sldMk cId="1744061676" sldId="297"/>
            <ac:picMk id="3" creationId="{0DFE6220-FB4C-FC91-CECE-8A917FE392E8}"/>
          </ac:picMkLst>
        </pc:picChg>
        <pc:picChg chg="add mod ord">
          <ac:chgData name="Ali, Leila" userId="S::alil2_state.gov#ext#@pepfar.onmicrosoft.com::3ed8609e-1721-4c42-97a1-2fddb6b1c553" providerId="AD" clId="Web-{D98B46C0-F473-4907-156D-5A3878976AAB}" dt="2024-08-20T15:48:05.942" v="492"/>
          <ac:picMkLst>
            <pc:docMk/>
            <pc:sldMk cId="1744061676" sldId="297"/>
            <ac:picMk id="5" creationId="{FD1502BB-F9A5-F878-2F1D-B2FCF431D6BC}"/>
          </ac:picMkLst>
        </pc:picChg>
        <pc:cxnChg chg="mod">
          <ac:chgData name="Ali, Leila" userId="S::alil2_state.gov#ext#@pepfar.onmicrosoft.com::3ed8609e-1721-4c42-97a1-2fddb6b1c553" providerId="AD" clId="Web-{D98B46C0-F473-4907-156D-5A3878976AAB}" dt="2024-08-20T15:47:58.989" v="491" actId="1076"/>
          <ac:cxnSpMkLst>
            <pc:docMk/>
            <pc:sldMk cId="1744061676" sldId="297"/>
            <ac:cxnSpMk id="22" creationId="{1F4E0097-862D-F84C-9CC8-CFDEA9722FEC}"/>
          </ac:cxnSpMkLst>
        </pc:cxnChg>
      </pc:sldChg>
      <pc:sldChg chg="addSp delSp modSp">
        <pc:chgData name="Ali, Leila" userId="S::alil2_state.gov#ext#@pepfar.onmicrosoft.com::3ed8609e-1721-4c42-97a1-2fddb6b1c553" providerId="AD" clId="Web-{D98B46C0-F473-4907-156D-5A3878976AAB}" dt="2024-08-20T19:05:51.939" v="1166" actId="1076"/>
        <pc:sldMkLst>
          <pc:docMk/>
          <pc:sldMk cId="3302746924" sldId="298"/>
        </pc:sldMkLst>
        <pc:spChg chg="mod">
          <ac:chgData name="Ali, Leila" userId="S::alil2_state.gov#ext#@pepfar.onmicrosoft.com::3ed8609e-1721-4c42-97a1-2fddb6b1c553" providerId="AD" clId="Web-{D98B46C0-F473-4907-156D-5A3878976AAB}" dt="2024-08-20T19:04:00.121" v="1139" actId="20577"/>
          <ac:spMkLst>
            <pc:docMk/>
            <pc:sldMk cId="3302746924" sldId="298"/>
            <ac:spMk id="2" creationId="{C9CBCD1B-78BF-410A-93D7-4F792FA9EDE2}"/>
          </ac:spMkLst>
        </pc:spChg>
        <pc:spChg chg="del mod">
          <ac:chgData name="Ali, Leila" userId="S::alil2_state.gov#ext#@pepfar.onmicrosoft.com::3ed8609e-1721-4c42-97a1-2fddb6b1c553" providerId="AD" clId="Web-{D98B46C0-F473-4907-156D-5A3878976AAB}" dt="2024-08-20T19:04:47.811" v="1148"/>
          <ac:spMkLst>
            <pc:docMk/>
            <pc:sldMk cId="3302746924" sldId="298"/>
            <ac:spMk id="4" creationId="{2087072B-9711-0349-9E01-E052AAEDF109}"/>
          </ac:spMkLst>
        </pc:spChg>
        <pc:spChg chg="mod">
          <ac:chgData name="Ali, Leila" userId="S::alil2_state.gov#ext#@pepfar.onmicrosoft.com::3ed8609e-1721-4c42-97a1-2fddb6b1c553" providerId="AD" clId="Web-{D98B46C0-F473-4907-156D-5A3878976AAB}" dt="2024-08-20T19:05:12.094" v="1158" actId="14100"/>
          <ac:spMkLst>
            <pc:docMk/>
            <pc:sldMk cId="3302746924" sldId="298"/>
            <ac:spMk id="10" creationId="{D8FFCF5D-D197-EE47-99CB-41DBAFFC26C3}"/>
          </ac:spMkLst>
        </pc:spChg>
        <pc:spChg chg="mod">
          <ac:chgData name="Ali, Leila" userId="S::alil2_state.gov#ext#@pepfar.onmicrosoft.com::3ed8609e-1721-4c42-97a1-2fddb6b1c553" providerId="AD" clId="Web-{D98B46C0-F473-4907-156D-5A3878976AAB}" dt="2024-08-20T19:05:26.126" v="1161" actId="1076"/>
          <ac:spMkLst>
            <pc:docMk/>
            <pc:sldMk cId="3302746924" sldId="298"/>
            <ac:spMk id="14" creationId="{1138C5A8-081B-FE43-9A92-5D5353419AD8}"/>
          </ac:spMkLst>
        </pc:spChg>
        <pc:picChg chg="del">
          <ac:chgData name="Ali, Leila" userId="S::alil2_state.gov#ext#@pepfar.onmicrosoft.com::3ed8609e-1721-4c42-97a1-2fddb6b1c553" providerId="AD" clId="Web-{D98B46C0-F473-4907-156D-5A3878976AAB}" dt="2024-08-20T19:04:03.497" v="1140"/>
          <ac:picMkLst>
            <pc:docMk/>
            <pc:sldMk cId="3302746924" sldId="298"/>
            <ac:picMk id="3" creationId="{87C219EE-312F-21DA-D64B-6FD3530258E4}"/>
          </ac:picMkLst>
        </pc:picChg>
        <pc:picChg chg="add mod ord">
          <ac:chgData name="Ali, Leila" userId="S::alil2_state.gov#ext#@pepfar.onmicrosoft.com::3ed8609e-1721-4c42-97a1-2fddb6b1c553" providerId="AD" clId="Web-{D98B46C0-F473-4907-156D-5A3878976AAB}" dt="2024-08-20T19:05:00.390" v="1152"/>
          <ac:picMkLst>
            <pc:docMk/>
            <pc:sldMk cId="3302746924" sldId="298"/>
            <ac:picMk id="5" creationId="{1C8F8B4A-FC19-FA80-69BD-1618BB3283D4}"/>
          </ac:picMkLst>
        </pc:picChg>
        <pc:picChg chg="add mod ord">
          <ac:chgData name="Ali, Leila" userId="S::alil2_state.gov#ext#@pepfar.onmicrosoft.com::3ed8609e-1721-4c42-97a1-2fddb6b1c553" providerId="AD" clId="Web-{D98B46C0-F473-4907-156D-5A3878976AAB}" dt="2024-08-20T19:05:00.421" v="1156"/>
          <ac:picMkLst>
            <pc:docMk/>
            <pc:sldMk cId="3302746924" sldId="298"/>
            <ac:picMk id="6" creationId="{63216B00-C8DE-1330-6FA4-B9030013A78A}"/>
          </ac:picMkLst>
        </pc:picChg>
        <pc:cxnChg chg="mod">
          <ac:chgData name="Ali, Leila" userId="S::alil2_state.gov#ext#@pepfar.onmicrosoft.com::3ed8609e-1721-4c42-97a1-2fddb6b1c553" providerId="AD" clId="Web-{D98B46C0-F473-4907-156D-5A3878976AAB}" dt="2024-08-20T19:05:51.939" v="1166" actId="1076"/>
          <ac:cxnSpMkLst>
            <pc:docMk/>
            <pc:sldMk cId="3302746924" sldId="298"/>
            <ac:cxnSpMk id="9" creationId="{8CA69E07-60F0-0645-A6E4-07CC4E60E8AE}"/>
          </ac:cxnSpMkLst>
        </pc:cxnChg>
        <pc:cxnChg chg="mod">
          <ac:chgData name="Ali, Leila" userId="S::alil2_state.gov#ext#@pepfar.onmicrosoft.com::3ed8609e-1721-4c42-97a1-2fddb6b1c553" providerId="AD" clId="Web-{D98B46C0-F473-4907-156D-5A3878976AAB}" dt="2024-08-20T19:05:39.658" v="1163" actId="14100"/>
          <ac:cxnSpMkLst>
            <pc:docMk/>
            <pc:sldMk cId="3302746924" sldId="298"/>
            <ac:cxnSpMk id="15" creationId="{6D58A311-B4CA-A841-83BD-7FA9F22B11A2}"/>
          </ac:cxnSpMkLst>
        </pc:cxnChg>
      </pc:sldChg>
      <pc:sldChg chg="addSp delSp modSp ord">
        <pc:chgData name="Ali, Leila" userId="S::alil2_state.gov#ext#@pepfar.onmicrosoft.com::3ed8609e-1721-4c42-97a1-2fddb6b1c553" providerId="AD" clId="Web-{D98B46C0-F473-4907-156D-5A3878976AAB}" dt="2024-08-20T15:45:21.671" v="484" actId="20577"/>
        <pc:sldMkLst>
          <pc:docMk/>
          <pc:sldMk cId="1956240233" sldId="328"/>
        </pc:sldMkLst>
        <pc:spChg chg="del">
          <ac:chgData name="Ali, Leila" userId="S::alil2_state.gov#ext#@pepfar.onmicrosoft.com::3ed8609e-1721-4c42-97a1-2fddb6b1c553" providerId="AD" clId="Web-{D98B46C0-F473-4907-156D-5A3878976AAB}" dt="2024-08-20T15:43:47.434" v="457"/>
          <ac:spMkLst>
            <pc:docMk/>
            <pc:sldMk cId="1956240233" sldId="328"/>
            <ac:spMk id="3" creationId="{F11B22C4-08C1-1C86-BDD2-E11B616CB096}"/>
          </ac:spMkLst>
        </pc:spChg>
        <pc:spChg chg="add mod">
          <ac:chgData name="Ali, Leila" userId="S::alil2_state.gov#ext#@pepfar.onmicrosoft.com::3ed8609e-1721-4c42-97a1-2fddb6b1c553" providerId="AD" clId="Web-{D98B46C0-F473-4907-156D-5A3878976AAB}" dt="2024-08-20T15:45:21.671" v="484" actId="20577"/>
          <ac:spMkLst>
            <pc:docMk/>
            <pc:sldMk cId="1956240233" sldId="328"/>
            <ac:spMk id="6" creationId="{6EB47603-A905-5607-64BD-0710C9D24634}"/>
          </ac:spMkLst>
        </pc:spChg>
        <pc:picChg chg="add mod">
          <ac:chgData name="Ali, Leila" userId="S::alil2_state.gov#ext#@pepfar.onmicrosoft.com::3ed8609e-1721-4c42-97a1-2fddb6b1c553" providerId="AD" clId="Web-{D98B46C0-F473-4907-156D-5A3878976AAB}" dt="2024-08-20T15:44:06.887" v="461" actId="1076"/>
          <ac:picMkLst>
            <pc:docMk/>
            <pc:sldMk cId="1956240233" sldId="328"/>
            <ac:picMk id="4" creationId="{CE3EF2D7-29C9-29A6-61FC-4101AE7E6A13}"/>
          </ac:picMkLst>
        </pc:picChg>
        <pc:cxnChg chg="add">
          <ac:chgData name="Ali, Leila" userId="S::alil2_state.gov#ext#@pepfar.onmicrosoft.com::3ed8609e-1721-4c42-97a1-2fddb6b1c553" providerId="AD" clId="Web-{D98B46C0-F473-4907-156D-5A3878976AAB}" dt="2024-08-20T15:44:18.356" v="463"/>
          <ac:cxnSpMkLst>
            <pc:docMk/>
            <pc:sldMk cId="1956240233" sldId="328"/>
            <ac:cxnSpMk id="8" creationId="{0132DAFE-24EB-EFD0-1F2F-7F3F5C37741E}"/>
          </ac:cxnSpMkLst>
        </pc:cxnChg>
      </pc:sldChg>
      <pc:sldChg chg="addSp delSp modSp">
        <pc:chgData name="Ali, Leila" userId="S::alil2_state.gov#ext#@pepfar.onmicrosoft.com::3ed8609e-1721-4c42-97a1-2fddb6b1c553" providerId="AD" clId="Web-{D98B46C0-F473-4907-156D-5A3878976AAB}" dt="2024-08-20T15:50:28.713" v="545" actId="20577"/>
        <pc:sldMkLst>
          <pc:docMk/>
          <pc:sldMk cId="306154153" sldId="329"/>
        </pc:sldMkLst>
        <pc:spChg chg="mod">
          <ac:chgData name="Ali, Leila" userId="S::alil2_state.gov#ext#@pepfar.onmicrosoft.com::3ed8609e-1721-4c42-97a1-2fddb6b1c553" providerId="AD" clId="Web-{D98B46C0-F473-4907-156D-5A3878976AAB}" dt="2024-08-20T14:23:05.700" v="432" actId="20577"/>
          <ac:spMkLst>
            <pc:docMk/>
            <pc:sldMk cId="306154153" sldId="329"/>
            <ac:spMk id="2" creationId="{E85E139B-DC69-2526-21FB-AD970C504B4E}"/>
          </ac:spMkLst>
        </pc:spChg>
        <pc:spChg chg="del">
          <ac:chgData name="Ali, Leila" userId="S::alil2_state.gov#ext#@pepfar.onmicrosoft.com::3ed8609e-1721-4c42-97a1-2fddb6b1c553" providerId="AD" clId="Web-{D98B46C0-F473-4907-156D-5A3878976AAB}" dt="2024-08-20T15:49:03.225" v="494"/>
          <ac:spMkLst>
            <pc:docMk/>
            <pc:sldMk cId="306154153" sldId="329"/>
            <ac:spMk id="3" creationId="{CB0C770F-7A69-AA95-E1C4-815A5B38A782}"/>
          </ac:spMkLst>
        </pc:spChg>
        <pc:spChg chg="add mod">
          <ac:chgData name="Ali, Leila" userId="S::alil2_state.gov#ext#@pepfar.onmicrosoft.com::3ed8609e-1721-4c42-97a1-2fddb6b1c553" providerId="AD" clId="Web-{D98B46C0-F473-4907-156D-5A3878976AAB}" dt="2024-08-20T15:50:28.713" v="545" actId="20577"/>
          <ac:spMkLst>
            <pc:docMk/>
            <pc:sldMk cId="306154153" sldId="329"/>
            <ac:spMk id="6" creationId="{F9D13663-B285-A64E-0B3E-79C0FC3CD652}"/>
          </ac:spMkLst>
        </pc:spChg>
        <pc:picChg chg="add mod">
          <ac:chgData name="Ali, Leila" userId="S::alil2_state.gov#ext#@pepfar.onmicrosoft.com::3ed8609e-1721-4c42-97a1-2fddb6b1c553" providerId="AD" clId="Web-{D98B46C0-F473-4907-156D-5A3878976AAB}" dt="2024-08-20T15:49:12.398" v="496" actId="1076"/>
          <ac:picMkLst>
            <pc:docMk/>
            <pc:sldMk cId="306154153" sldId="329"/>
            <ac:picMk id="4" creationId="{C2B5577D-3336-BB52-8817-2B63D5820D1D}"/>
          </ac:picMkLst>
        </pc:picChg>
        <pc:cxnChg chg="add mod">
          <ac:chgData name="Ali, Leila" userId="S::alil2_state.gov#ext#@pepfar.onmicrosoft.com::3ed8609e-1721-4c42-97a1-2fddb6b1c553" providerId="AD" clId="Web-{D98B46C0-F473-4907-156D-5A3878976AAB}" dt="2024-08-20T15:49:23.570" v="500" actId="1076"/>
          <ac:cxnSpMkLst>
            <pc:docMk/>
            <pc:sldMk cId="306154153" sldId="329"/>
            <ac:cxnSpMk id="8" creationId="{AF88E909-79F0-4E52-CD67-DC930CDE060D}"/>
          </ac:cxnSpMkLst>
        </pc:cxnChg>
      </pc:sldChg>
      <pc:sldChg chg="addSp modSp ord">
        <pc:chgData name="Ali, Leila" userId="S::alil2_state.gov#ext#@pepfar.onmicrosoft.com::3ed8609e-1721-4c42-97a1-2fddb6b1c553" providerId="AD" clId="Web-{D98B46C0-F473-4907-156D-5A3878976AAB}" dt="2024-08-20T18:46:21.257" v="1020"/>
        <pc:sldMkLst>
          <pc:docMk/>
          <pc:sldMk cId="225842309" sldId="330"/>
        </pc:sldMkLst>
        <pc:spChg chg="mod">
          <ac:chgData name="Ali, Leila" userId="S::alil2_state.gov#ext#@pepfar.onmicrosoft.com::3ed8609e-1721-4c42-97a1-2fddb6b1c553" providerId="AD" clId="Web-{D98B46C0-F473-4907-156D-5A3878976AAB}" dt="2024-08-20T14:23:41.654" v="441" actId="20577"/>
          <ac:spMkLst>
            <pc:docMk/>
            <pc:sldMk cId="225842309" sldId="330"/>
            <ac:spMk id="2" creationId="{8439389B-AB89-76BE-4FAF-18146F1703C5}"/>
          </ac:spMkLst>
        </pc:spChg>
        <pc:spChg chg="add">
          <ac:chgData name="Ali, Leila" userId="S::alil2_state.gov#ext#@pepfar.onmicrosoft.com::3ed8609e-1721-4c42-97a1-2fddb6b1c553" providerId="AD" clId="Web-{D98B46C0-F473-4907-156D-5A3878976AAB}" dt="2024-08-20T18:46:21.226" v="1016"/>
          <ac:spMkLst>
            <pc:docMk/>
            <pc:sldMk cId="225842309" sldId="330"/>
            <ac:spMk id="5" creationId="{09B1B637-7B20-1E86-4A7B-9EF7814DE89C}"/>
          </ac:spMkLst>
        </pc:spChg>
        <pc:spChg chg="add">
          <ac:chgData name="Ali, Leila" userId="S::alil2_state.gov#ext#@pepfar.onmicrosoft.com::3ed8609e-1721-4c42-97a1-2fddb6b1c553" providerId="AD" clId="Web-{D98B46C0-F473-4907-156D-5A3878976AAB}" dt="2024-08-20T18:46:21.226" v="1017"/>
          <ac:spMkLst>
            <pc:docMk/>
            <pc:sldMk cId="225842309" sldId="330"/>
            <ac:spMk id="7" creationId="{1D4C2E77-C0EA-38E8-611D-CB97FBC58A41}"/>
          </ac:spMkLst>
        </pc:spChg>
        <pc:spChg chg="add">
          <ac:chgData name="Ali, Leila" userId="S::alil2_state.gov#ext#@pepfar.onmicrosoft.com::3ed8609e-1721-4c42-97a1-2fddb6b1c553" providerId="AD" clId="Web-{D98B46C0-F473-4907-156D-5A3878976AAB}" dt="2024-08-20T18:46:21.241" v="1018"/>
          <ac:spMkLst>
            <pc:docMk/>
            <pc:sldMk cId="225842309" sldId="330"/>
            <ac:spMk id="9" creationId="{92C4B97A-FD57-5BAD-5BC0-0F55FADA6E90}"/>
          </ac:spMkLst>
        </pc:spChg>
        <pc:cxnChg chg="add">
          <ac:chgData name="Ali, Leila" userId="S::alil2_state.gov#ext#@pepfar.onmicrosoft.com::3ed8609e-1721-4c42-97a1-2fddb6b1c553" providerId="AD" clId="Web-{D98B46C0-F473-4907-156D-5A3878976AAB}" dt="2024-08-20T18:46:21.241" v="1019"/>
          <ac:cxnSpMkLst>
            <pc:docMk/>
            <pc:sldMk cId="225842309" sldId="330"/>
            <ac:cxnSpMk id="11" creationId="{28A46F80-991A-56B3-E149-871698F4B76F}"/>
          </ac:cxnSpMkLst>
        </pc:cxnChg>
        <pc:cxnChg chg="add">
          <ac:chgData name="Ali, Leila" userId="S::alil2_state.gov#ext#@pepfar.onmicrosoft.com::3ed8609e-1721-4c42-97a1-2fddb6b1c553" providerId="AD" clId="Web-{D98B46C0-F473-4907-156D-5A3878976AAB}" dt="2024-08-20T18:46:21.257" v="1020"/>
          <ac:cxnSpMkLst>
            <pc:docMk/>
            <pc:sldMk cId="225842309" sldId="330"/>
            <ac:cxnSpMk id="13" creationId="{0A432E5F-76D6-DE13-BCCD-FDC63C6275AB}"/>
          </ac:cxnSpMkLst>
        </pc:cxnChg>
      </pc:sldChg>
      <pc:sldChg chg="addSp modSp">
        <pc:chgData name="Ali, Leila" userId="S::alil2_state.gov#ext#@pepfar.onmicrosoft.com::3ed8609e-1721-4c42-97a1-2fddb6b1c553" providerId="AD" clId="Web-{D98B46C0-F473-4907-156D-5A3878976AAB}" dt="2024-08-20T18:46:09.819" v="1015"/>
        <pc:sldMkLst>
          <pc:docMk/>
          <pc:sldMk cId="565402301" sldId="331"/>
        </pc:sldMkLst>
        <pc:spChg chg="mod">
          <ac:chgData name="Ali, Leila" userId="S::alil2_state.gov#ext#@pepfar.onmicrosoft.com::3ed8609e-1721-4c42-97a1-2fddb6b1c553" providerId="AD" clId="Web-{D98B46C0-F473-4907-156D-5A3878976AAB}" dt="2024-08-20T13:43:30.530" v="9" actId="20577"/>
          <ac:spMkLst>
            <pc:docMk/>
            <pc:sldMk cId="565402301" sldId="331"/>
            <ac:spMk id="2" creationId="{6274D238-6F42-68DE-CBDE-A157FDBC0E65}"/>
          </ac:spMkLst>
        </pc:spChg>
        <pc:spChg chg="add">
          <ac:chgData name="Ali, Leila" userId="S::alil2_state.gov#ext#@pepfar.onmicrosoft.com::3ed8609e-1721-4c42-97a1-2fddb6b1c553" providerId="AD" clId="Web-{D98B46C0-F473-4907-156D-5A3878976AAB}" dt="2024-08-20T18:46:09.788" v="1011"/>
          <ac:spMkLst>
            <pc:docMk/>
            <pc:sldMk cId="565402301" sldId="331"/>
            <ac:spMk id="5" creationId="{0CEB8C28-1D6F-295E-F3B4-1988D0FD5646}"/>
          </ac:spMkLst>
        </pc:spChg>
        <pc:spChg chg="add">
          <ac:chgData name="Ali, Leila" userId="S::alil2_state.gov#ext#@pepfar.onmicrosoft.com::3ed8609e-1721-4c42-97a1-2fddb6b1c553" providerId="AD" clId="Web-{D98B46C0-F473-4907-156D-5A3878976AAB}" dt="2024-08-20T18:46:09.788" v="1012"/>
          <ac:spMkLst>
            <pc:docMk/>
            <pc:sldMk cId="565402301" sldId="331"/>
            <ac:spMk id="7" creationId="{54ADFD90-7CC8-34AB-5783-59C20AC7C4EC}"/>
          </ac:spMkLst>
        </pc:spChg>
        <pc:spChg chg="add">
          <ac:chgData name="Ali, Leila" userId="S::alil2_state.gov#ext#@pepfar.onmicrosoft.com::3ed8609e-1721-4c42-97a1-2fddb6b1c553" providerId="AD" clId="Web-{D98B46C0-F473-4907-156D-5A3878976AAB}" dt="2024-08-20T18:46:09.803" v="1013"/>
          <ac:spMkLst>
            <pc:docMk/>
            <pc:sldMk cId="565402301" sldId="331"/>
            <ac:spMk id="9" creationId="{82351307-510F-92EF-4552-2E76CF03D669}"/>
          </ac:spMkLst>
        </pc:spChg>
        <pc:cxnChg chg="add">
          <ac:chgData name="Ali, Leila" userId="S::alil2_state.gov#ext#@pepfar.onmicrosoft.com::3ed8609e-1721-4c42-97a1-2fddb6b1c553" providerId="AD" clId="Web-{D98B46C0-F473-4907-156D-5A3878976AAB}" dt="2024-08-20T18:46:09.803" v="1014"/>
          <ac:cxnSpMkLst>
            <pc:docMk/>
            <pc:sldMk cId="565402301" sldId="331"/>
            <ac:cxnSpMk id="11" creationId="{93B1C27E-C755-F53D-A2D1-CBA6EC38F889}"/>
          </ac:cxnSpMkLst>
        </pc:cxnChg>
        <pc:cxnChg chg="add">
          <ac:chgData name="Ali, Leila" userId="S::alil2_state.gov#ext#@pepfar.onmicrosoft.com::3ed8609e-1721-4c42-97a1-2fddb6b1c553" providerId="AD" clId="Web-{D98B46C0-F473-4907-156D-5A3878976AAB}" dt="2024-08-20T18:46:09.819" v="1015"/>
          <ac:cxnSpMkLst>
            <pc:docMk/>
            <pc:sldMk cId="565402301" sldId="331"/>
            <ac:cxnSpMk id="13" creationId="{17EF4EA2-3259-43EB-82FC-216FBF9C19DC}"/>
          </ac:cxnSpMkLst>
        </pc:cxnChg>
      </pc:sldChg>
      <pc:sldChg chg="addSp delSp modSp">
        <pc:chgData name="Ali, Leila" userId="S::alil2_state.gov#ext#@pepfar.onmicrosoft.com::3ed8609e-1721-4c42-97a1-2fddb6b1c553" providerId="AD" clId="Web-{D98B46C0-F473-4907-156D-5A3878976AAB}" dt="2024-08-20T18:51:48.382" v="1061" actId="20577"/>
        <pc:sldMkLst>
          <pc:docMk/>
          <pc:sldMk cId="1573866620" sldId="335"/>
        </pc:sldMkLst>
        <pc:spChg chg="mod">
          <ac:chgData name="Ali, Leila" userId="S::alil2_state.gov#ext#@pepfar.onmicrosoft.com::3ed8609e-1721-4c42-97a1-2fddb6b1c553" providerId="AD" clId="Web-{D98B46C0-F473-4907-156D-5A3878976AAB}" dt="2024-08-20T13:49:38.482" v="115" actId="20577"/>
          <ac:spMkLst>
            <pc:docMk/>
            <pc:sldMk cId="1573866620" sldId="335"/>
            <ac:spMk id="2" creationId="{A893F1ED-91D4-EE84-94C3-3B180BFF1238}"/>
          </ac:spMkLst>
        </pc:spChg>
        <pc:spChg chg="del">
          <ac:chgData name="Ali, Leila" userId="S::alil2_state.gov#ext#@pepfar.onmicrosoft.com::3ed8609e-1721-4c42-97a1-2fddb6b1c553" providerId="AD" clId="Web-{D98B46C0-F473-4907-156D-5A3878976AAB}" dt="2024-08-20T18:45:01.644" v="996"/>
          <ac:spMkLst>
            <pc:docMk/>
            <pc:sldMk cId="1573866620" sldId="335"/>
            <ac:spMk id="3" creationId="{4DE60CD8-FBCA-1DFE-B658-9DF3E91C233B}"/>
          </ac:spMkLst>
        </pc:spChg>
        <pc:spChg chg="add mod">
          <ac:chgData name="Ali, Leila" userId="S::alil2_state.gov#ext#@pepfar.onmicrosoft.com::3ed8609e-1721-4c42-97a1-2fddb6b1c553" providerId="AD" clId="Web-{D98B46C0-F473-4907-156D-5A3878976AAB}" dt="2024-08-20T18:51:48.382" v="1061" actId="20577"/>
          <ac:spMkLst>
            <pc:docMk/>
            <pc:sldMk cId="1573866620" sldId="335"/>
            <ac:spMk id="7" creationId="{3804C7C9-1944-E8CB-A7B9-C6BDD800301E}"/>
          </ac:spMkLst>
        </pc:spChg>
        <pc:spChg chg="add mod">
          <ac:chgData name="Ali, Leila" userId="S::alil2_state.gov#ext#@pepfar.onmicrosoft.com::3ed8609e-1721-4c42-97a1-2fddb6b1c553" providerId="AD" clId="Web-{D98B46C0-F473-4907-156D-5A3878976AAB}" dt="2024-08-20T18:47:16.588" v="1042" actId="1076"/>
          <ac:spMkLst>
            <pc:docMk/>
            <pc:sldMk cId="1573866620" sldId="335"/>
            <ac:spMk id="9" creationId="{A8EDB7D3-C915-67D5-F593-43F93942B8C5}"/>
          </ac:spMkLst>
        </pc:spChg>
        <pc:spChg chg="add mod">
          <ac:chgData name="Ali, Leila" userId="S::alil2_state.gov#ext#@pepfar.onmicrosoft.com::3ed8609e-1721-4c42-97a1-2fddb6b1c553" providerId="AD" clId="Web-{D98B46C0-F473-4907-156D-5A3878976AAB}" dt="2024-08-20T18:47:04.259" v="1039" actId="1076"/>
          <ac:spMkLst>
            <pc:docMk/>
            <pc:sldMk cId="1573866620" sldId="335"/>
            <ac:spMk id="11" creationId="{DD753F6D-D73A-8E01-34E7-22F27C4ACA33}"/>
          </ac:spMkLst>
        </pc:spChg>
        <pc:picChg chg="add mod">
          <ac:chgData name="Ali, Leila" userId="S::alil2_state.gov#ext#@pepfar.onmicrosoft.com::3ed8609e-1721-4c42-97a1-2fddb6b1c553" providerId="AD" clId="Web-{D98B46C0-F473-4907-156D-5A3878976AAB}" dt="2024-08-20T18:46:56.681" v="1036" actId="1076"/>
          <ac:picMkLst>
            <pc:docMk/>
            <pc:sldMk cId="1573866620" sldId="335"/>
            <ac:picMk id="4" creationId="{38E84650-BABE-A9E3-D922-8928D49C0AD4}"/>
          </ac:picMkLst>
        </pc:picChg>
        <pc:picChg chg="add mod">
          <ac:chgData name="Ali, Leila" userId="S::alil2_state.gov#ext#@pepfar.onmicrosoft.com::3ed8609e-1721-4c42-97a1-2fddb6b1c553" providerId="AD" clId="Web-{D98B46C0-F473-4907-156D-5A3878976AAB}" dt="2024-08-20T18:46:56.696" v="1037" actId="1076"/>
          <ac:picMkLst>
            <pc:docMk/>
            <pc:sldMk cId="1573866620" sldId="335"/>
            <ac:picMk id="5" creationId="{C81D8DFF-A106-F5DA-D83E-5EF28B9F1809}"/>
          </ac:picMkLst>
        </pc:picChg>
        <pc:cxnChg chg="add mod">
          <ac:chgData name="Ali, Leila" userId="S::alil2_state.gov#ext#@pepfar.onmicrosoft.com::3ed8609e-1721-4c42-97a1-2fddb6b1c553" providerId="AD" clId="Web-{D98B46C0-F473-4907-156D-5A3878976AAB}" dt="2024-08-20T18:47:23.651" v="1043" actId="1076"/>
          <ac:cxnSpMkLst>
            <pc:docMk/>
            <pc:sldMk cId="1573866620" sldId="335"/>
            <ac:cxnSpMk id="13" creationId="{056E6D07-F82A-24CD-2928-6D3241932D28}"/>
          </ac:cxnSpMkLst>
        </pc:cxnChg>
        <pc:cxnChg chg="add mod">
          <ac:chgData name="Ali, Leila" userId="S::alil2_state.gov#ext#@pepfar.onmicrosoft.com::3ed8609e-1721-4c42-97a1-2fddb6b1c553" providerId="AD" clId="Web-{D98B46C0-F473-4907-156D-5A3878976AAB}" dt="2024-08-20T18:47:23.666" v="1044" actId="1076"/>
          <ac:cxnSpMkLst>
            <pc:docMk/>
            <pc:sldMk cId="1573866620" sldId="335"/>
            <ac:cxnSpMk id="15" creationId="{EE8B9498-7F3E-F121-DEA2-DA34557AC6C5}"/>
          </ac:cxnSpMkLst>
        </pc:cxnChg>
      </pc:sldChg>
      <pc:sldChg chg="addSp delSp modSp">
        <pc:chgData name="Ali, Leila" userId="S::alil2_state.gov#ext#@pepfar.onmicrosoft.com::3ed8609e-1721-4c42-97a1-2fddb6b1c553" providerId="AD" clId="Web-{D98B46C0-F473-4907-156D-5A3878976AAB}" dt="2024-08-20T19:18:44.227" v="1223" actId="20577"/>
        <pc:sldMkLst>
          <pc:docMk/>
          <pc:sldMk cId="525457694" sldId="336"/>
        </pc:sldMkLst>
        <pc:spChg chg="add del mod">
          <ac:chgData name="Ali, Leila" userId="S::alil2_state.gov#ext#@pepfar.onmicrosoft.com::3ed8609e-1721-4c42-97a1-2fddb6b1c553" providerId="AD" clId="Web-{D98B46C0-F473-4907-156D-5A3878976AAB}" dt="2024-08-20T13:51:30.455" v="202" actId="14100"/>
          <ac:spMkLst>
            <pc:docMk/>
            <pc:sldMk cId="525457694" sldId="336"/>
            <ac:spMk id="2" creationId="{CB1CBEFF-29D2-3B31-99C5-598CC931E32C}"/>
          </ac:spMkLst>
        </pc:spChg>
        <pc:spChg chg="del">
          <ac:chgData name="Ali, Leila" userId="S::alil2_state.gov#ext#@pepfar.onmicrosoft.com::3ed8609e-1721-4c42-97a1-2fddb6b1c553" providerId="AD" clId="Web-{D98B46C0-F473-4907-156D-5A3878976AAB}" dt="2024-08-20T19:11:51.004" v="1167"/>
          <ac:spMkLst>
            <pc:docMk/>
            <pc:sldMk cId="525457694" sldId="336"/>
            <ac:spMk id="3" creationId="{DA4FAB66-9CE8-BE4A-753F-793D6E51BFD2}"/>
          </ac:spMkLst>
        </pc:spChg>
        <pc:spChg chg="add del mod">
          <ac:chgData name="Ali, Leila" userId="S::alil2_state.gov#ext#@pepfar.onmicrosoft.com::3ed8609e-1721-4c42-97a1-2fddb6b1c553" providerId="AD" clId="Web-{D98B46C0-F473-4907-156D-5A3878976AAB}" dt="2024-08-20T13:51:18.830" v="198"/>
          <ac:spMkLst>
            <pc:docMk/>
            <pc:sldMk cId="525457694" sldId="336"/>
            <ac:spMk id="5" creationId="{4E7D5293-3E20-B0DA-D254-8C8A5C7B0DD9}"/>
          </ac:spMkLst>
        </pc:spChg>
        <pc:spChg chg="add mod">
          <ac:chgData name="Ali, Leila" userId="S::alil2_state.gov#ext#@pepfar.onmicrosoft.com::3ed8609e-1721-4c42-97a1-2fddb6b1c553" providerId="AD" clId="Web-{D98B46C0-F473-4907-156D-5A3878976AAB}" dt="2024-08-20T19:18:44.227" v="1223" actId="20577"/>
          <ac:spMkLst>
            <pc:docMk/>
            <pc:sldMk cId="525457694" sldId="336"/>
            <ac:spMk id="5" creationId="{E6CEA085-24E0-5024-1313-3B436160BD1F}"/>
          </ac:spMkLst>
        </pc:spChg>
        <pc:spChg chg="add mod ord">
          <ac:chgData name="Ali, Leila" userId="S::alil2_state.gov#ext#@pepfar.onmicrosoft.com::3ed8609e-1721-4c42-97a1-2fddb6b1c553" providerId="AD" clId="Web-{D98B46C0-F473-4907-156D-5A3878976AAB}" dt="2024-08-20T19:14:18.027" v="1194" actId="14100"/>
          <ac:spMkLst>
            <pc:docMk/>
            <pc:sldMk cId="525457694" sldId="336"/>
            <ac:spMk id="7" creationId="{C37C7311-D135-2F58-82D7-73F156BF6164}"/>
          </ac:spMkLst>
        </pc:spChg>
        <pc:spChg chg="add mod ord">
          <ac:chgData name="Ali, Leila" userId="S::alil2_state.gov#ext#@pepfar.onmicrosoft.com::3ed8609e-1721-4c42-97a1-2fddb6b1c553" providerId="AD" clId="Web-{D98B46C0-F473-4907-156D-5A3878976AAB}" dt="2024-08-20T19:13:30.009" v="1183" actId="1076"/>
          <ac:spMkLst>
            <pc:docMk/>
            <pc:sldMk cId="525457694" sldId="336"/>
            <ac:spMk id="9" creationId="{176B2056-BCBF-191C-EEF5-A6BA04B05FC8}"/>
          </ac:spMkLst>
        </pc:spChg>
        <pc:picChg chg="add mod">
          <ac:chgData name="Ali, Leila" userId="S::alil2_state.gov#ext#@pepfar.onmicrosoft.com::3ed8609e-1721-4c42-97a1-2fddb6b1c553" providerId="AD" clId="Web-{D98B46C0-F473-4907-156D-5A3878976AAB}" dt="2024-08-20T19:12:05.020" v="1172" actId="1076"/>
          <ac:picMkLst>
            <pc:docMk/>
            <pc:sldMk cId="525457694" sldId="336"/>
            <ac:picMk id="14" creationId="{1796D6C9-221A-5594-9D5F-295B1CCEC459}"/>
          </ac:picMkLst>
        </pc:picChg>
        <pc:picChg chg="add del mod">
          <ac:chgData name="Ali, Leila" userId="S::alil2_state.gov#ext#@pepfar.onmicrosoft.com::3ed8609e-1721-4c42-97a1-2fddb6b1c553" providerId="AD" clId="Web-{D98B46C0-F473-4907-156D-5A3878976AAB}" dt="2024-08-20T19:13:06.789" v="1176"/>
          <ac:picMkLst>
            <pc:docMk/>
            <pc:sldMk cId="525457694" sldId="336"/>
            <ac:picMk id="15" creationId="{C9F99376-1C1F-9F0E-D717-FD63FC50D678}"/>
          </ac:picMkLst>
        </pc:picChg>
        <pc:picChg chg="add mod">
          <ac:chgData name="Ali, Leila" userId="S::alil2_state.gov#ext#@pepfar.onmicrosoft.com::3ed8609e-1721-4c42-97a1-2fddb6b1c553" providerId="AD" clId="Web-{D98B46C0-F473-4907-156D-5A3878976AAB}" dt="2024-08-20T19:13:10.242" v="1178" actId="1076"/>
          <ac:picMkLst>
            <pc:docMk/>
            <pc:sldMk cId="525457694" sldId="336"/>
            <ac:picMk id="16" creationId="{50F748DE-B119-55D7-24E1-0205AC6BEF8B}"/>
          </ac:picMkLst>
        </pc:picChg>
        <pc:cxnChg chg="add mod ord">
          <ac:chgData name="Ali, Leila" userId="S::alil2_state.gov#ext#@pepfar.onmicrosoft.com::3ed8609e-1721-4c42-97a1-2fddb6b1c553" providerId="AD" clId="Web-{D98B46C0-F473-4907-156D-5A3878976AAB}" dt="2024-08-20T19:14:08.995" v="1193" actId="14100"/>
          <ac:cxnSpMkLst>
            <pc:docMk/>
            <pc:sldMk cId="525457694" sldId="336"/>
            <ac:cxnSpMk id="11" creationId="{FE44AA12-F798-6102-123A-F56C6658C92B}"/>
          </ac:cxnSpMkLst>
        </pc:cxnChg>
        <pc:cxnChg chg="add ord">
          <ac:chgData name="Ali, Leila" userId="S::alil2_state.gov#ext#@pepfar.onmicrosoft.com::3ed8609e-1721-4c42-97a1-2fddb6b1c553" providerId="AD" clId="Web-{D98B46C0-F473-4907-156D-5A3878976AAB}" dt="2024-08-20T19:14:04.620" v="1192"/>
          <ac:cxnSpMkLst>
            <pc:docMk/>
            <pc:sldMk cId="525457694" sldId="336"/>
            <ac:cxnSpMk id="13" creationId="{240B8EE9-3810-90A4-414F-F310350E1D23}"/>
          </ac:cxnSpMkLst>
        </pc:cxnChg>
      </pc:sldChg>
      <pc:sldChg chg="addSp modSp">
        <pc:chgData name="Ali, Leila" userId="S::alil2_state.gov#ext#@pepfar.onmicrosoft.com::3ed8609e-1721-4c42-97a1-2fddb6b1c553" providerId="AD" clId="Web-{D98B46C0-F473-4907-156D-5A3878976AAB}" dt="2024-08-20T18:46:34.351" v="1030"/>
        <pc:sldMkLst>
          <pc:docMk/>
          <pc:sldMk cId="3945117131" sldId="337"/>
        </pc:sldMkLst>
        <pc:spChg chg="mod">
          <ac:chgData name="Ali, Leila" userId="S::alil2_state.gov#ext#@pepfar.onmicrosoft.com::3ed8609e-1721-4c42-97a1-2fddb6b1c553" providerId="AD" clId="Web-{D98B46C0-F473-4907-156D-5A3878976AAB}" dt="2024-08-20T13:55:51.121" v="347" actId="20577"/>
          <ac:spMkLst>
            <pc:docMk/>
            <pc:sldMk cId="3945117131" sldId="337"/>
            <ac:spMk id="2" creationId="{35F9BFAD-F0F2-459A-E19B-AEE5F92EC019}"/>
          </ac:spMkLst>
        </pc:spChg>
        <pc:spChg chg="add">
          <ac:chgData name="Ali, Leila" userId="S::alil2_state.gov#ext#@pepfar.onmicrosoft.com::3ed8609e-1721-4c42-97a1-2fddb6b1c553" providerId="AD" clId="Web-{D98B46C0-F473-4907-156D-5A3878976AAB}" dt="2024-08-20T18:46:34.320" v="1026"/>
          <ac:spMkLst>
            <pc:docMk/>
            <pc:sldMk cId="3945117131" sldId="337"/>
            <ac:spMk id="5" creationId="{54334974-436B-C9E4-77F5-4B58AAA775D2}"/>
          </ac:spMkLst>
        </pc:spChg>
        <pc:spChg chg="add">
          <ac:chgData name="Ali, Leila" userId="S::alil2_state.gov#ext#@pepfar.onmicrosoft.com::3ed8609e-1721-4c42-97a1-2fddb6b1c553" providerId="AD" clId="Web-{D98B46C0-F473-4907-156D-5A3878976AAB}" dt="2024-08-20T18:46:34.320" v="1027"/>
          <ac:spMkLst>
            <pc:docMk/>
            <pc:sldMk cId="3945117131" sldId="337"/>
            <ac:spMk id="7" creationId="{72405510-F2EC-9BA5-451C-33E2ABCC5DA7}"/>
          </ac:spMkLst>
        </pc:spChg>
        <pc:spChg chg="add">
          <ac:chgData name="Ali, Leila" userId="S::alil2_state.gov#ext#@pepfar.onmicrosoft.com::3ed8609e-1721-4c42-97a1-2fddb6b1c553" providerId="AD" clId="Web-{D98B46C0-F473-4907-156D-5A3878976AAB}" dt="2024-08-20T18:46:34.336" v="1028"/>
          <ac:spMkLst>
            <pc:docMk/>
            <pc:sldMk cId="3945117131" sldId="337"/>
            <ac:spMk id="9" creationId="{BA220E31-30C0-5919-264E-D829DAC28BEF}"/>
          </ac:spMkLst>
        </pc:spChg>
        <pc:cxnChg chg="add">
          <ac:chgData name="Ali, Leila" userId="S::alil2_state.gov#ext#@pepfar.onmicrosoft.com::3ed8609e-1721-4c42-97a1-2fddb6b1c553" providerId="AD" clId="Web-{D98B46C0-F473-4907-156D-5A3878976AAB}" dt="2024-08-20T18:46:34.336" v="1029"/>
          <ac:cxnSpMkLst>
            <pc:docMk/>
            <pc:sldMk cId="3945117131" sldId="337"/>
            <ac:cxnSpMk id="11" creationId="{E44216DA-27D5-92AF-4F81-69023F188678}"/>
          </ac:cxnSpMkLst>
        </pc:cxnChg>
        <pc:cxnChg chg="add">
          <ac:chgData name="Ali, Leila" userId="S::alil2_state.gov#ext#@pepfar.onmicrosoft.com::3ed8609e-1721-4c42-97a1-2fddb6b1c553" providerId="AD" clId="Web-{D98B46C0-F473-4907-156D-5A3878976AAB}" dt="2024-08-20T18:46:34.351" v="1030"/>
          <ac:cxnSpMkLst>
            <pc:docMk/>
            <pc:sldMk cId="3945117131" sldId="337"/>
            <ac:cxnSpMk id="13" creationId="{CB5317DB-B14A-4EAA-C08D-DB751F6E6768}"/>
          </ac:cxnSpMkLst>
        </pc:cxnChg>
      </pc:sldChg>
      <pc:sldChg chg="addSp modSp">
        <pc:chgData name="Ali, Leila" userId="S::alil2_state.gov#ext#@pepfar.onmicrosoft.com::3ed8609e-1721-4c42-97a1-2fddb6b1c553" providerId="AD" clId="Web-{D98B46C0-F473-4907-156D-5A3878976AAB}" dt="2024-08-20T18:46:36.305" v="1035"/>
        <pc:sldMkLst>
          <pc:docMk/>
          <pc:sldMk cId="2477089765" sldId="338"/>
        </pc:sldMkLst>
        <pc:spChg chg="mod">
          <ac:chgData name="Ali, Leila" userId="S::alil2_state.gov#ext#@pepfar.onmicrosoft.com::3ed8609e-1721-4c42-97a1-2fddb6b1c553" providerId="AD" clId="Web-{D98B46C0-F473-4907-156D-5A3878976AAB}" dt="2024-08-20T13:56:18.966" v="348" actId="20577"/>
          <ac:spMkLst>
            <pc:docMk/>
            <pc:sldMk cId="2477089765" sldId="338"/>
            <ac:spMk id="2" creationId="{1D30C8D8-7B22-545C-8ADD-9D50F98EE5F5}"/>
          </ac:spMkLst>
        </pc:spChg>
        <pc:spChg chg="add">
          <ac:chgData name="Ali, Leila" userId="S::alil2_state.gov#ext#@pepfar.onmicrosoft.com::3ed8609e-1721-4c42-97a1-2fddb6b1c553" providerId="AD" clId="Web-{D98B46C0-F473-4907-156D-5A3878976AAB}" dt="2024-08-20T18:46:36.289" v="1031"/>
          <ac:spMkLst>
            <pc:docMk/>
            <pc:sldMk cId="2477089765" sldId="338"/>
            <ac:spMk id="5" creationId="{B39E188A-1EC2-56FF-B33E-5FB7E266B3F1}"/>
          </ac:spMkLst>
        </pc:spChg>
        <pc:spChg chg="add">
          <ac:chgData name="Ali, Leila" userId="S::alil2_state.gov#ext#@pepfar.onmicrosoft.com::3ed8609e-1721-4c42-97a1-2fddb6b1c553" providerId="AD" clId="Web-{D98B46C0-F473-4907-156D-5A3878976AAB}" dt="2024-08-20T18:46:36.289" v="1032"/>
          <ac:spMkLst>
            <pc:docMk/>
            <pc:sldMk cId="2477089765" sldId="338"/>
            <ac:spMk id="7" creationId="{381205D0-5B92-66F0-9D93-0E4754D6258A}"/>
          </ac:spMkLst>
        </pc:spChg>
        <pc:spChg chg="add">
          <ac:chgData name="Ali, Leila" userId="S::alil2_state.gov#ext#@pepfar.onmicrosoft.com::3ed8609e-1721-4c42-97a1-2fddb6b1c553" providerId="AD" clId="Web-{D98B46C0-F473-4907-156D-5A3878976AAB}" dt="2024-08-20T18:46:36.305" v="1033"/>
          <ac:spMkLst>
            <pc:docMk/>
            <pc:sldMk cId="2477089765" sldId="338"/>
            <ac:spMk id="9" creationId="{A015AC28-24E1-35A8-CB39-A058A9D8E915}"/>
          </ac:spMkLst>
        </pc:spChg>
        <pc:cxnChg chg="add">
          <ac:chgData name="Ali, Leila" userId="S::alil2_state.gov#ext#@pepfar.onmicrosoft.com::3ed8609e-1721-4c42-97a1-2fddb6b1c553" providerId="AD" clId="Web-{D98B46C0-F473-4907-156D-5A3878976AAB}" dt="2024-08-20T18:46:36.305" v="1034"/>
          <ac:cxnSpMkLst>
            <pc:docMk/>
            <pc:sldMk cId="2477089765" sldId="338"/>
            <ac:cxnSpMk id="11" creationId="{9EF7ED6F-8574-2E44-7FFD-0616456ECE64}"/>
          </ac:cxnSpMkLst>
        </pc:cxnChg>
        <pc:cxnChg chg="add">
          <ac:chgData name="Ali, Leila" userId="S::alil2_state.gov#ext#@pepfar.onmicrosoft.com::3ed8609e-1721-4c42-97a1-2fddb6b1c553" providerId="AD" clId="Web-{D98B46C0-F473-4907-156D-5A3878976AAB}" dt="2024-08-20T18:46:36.305" v="1035"/>
          <ac:cxnSpMkLst>
            <pc:docMk/>
            <pc:sldMk cId="2477089765" sldId="338"/>
            <ac:cxnSpMk id="13" creationId="{1EC65683-C00B-0609-18E0-190AD2BF80BC}"/>
          </ac:cxnSpMkLst>
        </pc:cxnChg>
      </pc:sldChg>
    </pc:docChg>
  </pc:docChgLst>
  <pc:docChgLst>
    <pc:chgData name="Nelson Basa" userId="S::nelson.basa@pepfar.onmicrosoft.com::a1e085e7-184b-47fe-8e99-8060bd98836a" providerId="AD" clId="Web-{ABCFDDEB-7C5B-F55B-4DDB-3244071C2F3A}"/>
    <pc:docChg chg="mod modSld">
      <pc:chgData name="Nelson Basa" userId="S::nelson.basa@pepfar.onmicrosoft.com::a1e085e7-184b-47fe-8e99-8060bd98836a" providerId="AD" clId="Web-{ABCFDDEB-7C5B-F55B-4DDB-3244071C2F3A}" dt="2023-09-08T18:18:04.963" v="665" actId="20577"/>
      <pc:docMkLst>
        <pc:docMk/>
      </pc:docMkLst>
      <pc:sldChg chg="modSp">
        <pc:chgData name="Nelson Basa" userId="S::nelson.basa@pepfar.onmicrosoft.com::a1e085e7-184b-47fe-8e99-8060bd98836a" providerId="AD" clId="Web-{ABCFDDEB-7C5B-F55B-4DDB-3244071C2F3A}" dt="2023-09-08T18:18:04.963" v="665" actId="20577"/>
        <pc:sldMkLst>
          <pc:docMk/>
          <pc:sldMk cId="2593821247" sldId="276"/>
        </pc:sldMkLst>
        <pc:spChg chg="mod">
          <ac:chgData name="Nelson Basa" userId="S::nelson.basa@pepfar.onmicrosoft.com::a1e085e7-184b-47fe-8e99-8060bd98836a" providerId="AD" clId="Web-{ABCFDDEB-7C5B-F55B-4DDB-3244071C2F3A}" dt="2023-09-08T18:18:04.963" v="665" actId="20577"/>
          <ac:spMkLst>
            <pc:docMk/>
            <pc:sldMk cId="2593821247" sldId="276"/>
            <ac:spMk id="18" creationId="{925F57FF-7070-1946-B379-AF6BA0863A46}"/>
          </ac:spMkLst>
        </pc:spChg>
      </pc:sldChg>
      <pc:sldChg chg="modSp">
        <pc:chgData name="Nelson Basa" userId="S::nelson.basa@pepfar.onmicrosoft.com::a1e085e7-184b-47fe-8e99-8060bd98836a" providerId="AD" clId="Web-{ABCFDDEB-7C5B-F55B-4DDB-3244071C2F3A}" dt="2023-09-08T18:17:42.758" v="660" actId="20577"/>
        <pc:sldMkLst>
          <pc:docMk/>
          <pc:sldMk cId="3495001048" sldId="277"/>
        </pc:sldMkLst>
        <pc:spChg chg="mod">
          <ac:chgData name="Nelson Basa" userId="S::nelson.basa@pepfar.onmicrosoft.com::a1e085e7-184b-47fe-8e99-8060bd98836a" providerId="AD" clId="Web-{ABCFDDEB-7C5B-F55B-4DDB-3244071C2F3A}" dt="2023-09-08T18:17:42.758" v="660" actId="20577"/>
          <ac:spMkLst>
            <pc:docMk/>
            <pc:sldMk cId="3495001048" sldId="277"/>
            <ac:spMk id="18" creationId="{925F57FF-7070-1946-B379-AF6BA0863A46}"/>
          </ac:spMkLst>
        </pc:spChg>
      </pc:sldChg>
      <pc:sldChg chg="modSp">
        <pc:chgData name="Nelson Basa" userId="S::nelson.basa@pepfar.onmicrosoft.com::a1e085e7-184b-47fe-8e99-8060bd98836a" providerId="AD" clId="Web-{ABCFDDEB-7C5B-F55B-4DDB-3244071C2F3A}" dt="2023-09-08T18:15:15.045" v="620" actId="20577"/>
        <pc:sldMkLst>
          <pc:docMk/>
          <pc:sldMk cId="589857738" sldId="278"/>
        </pc:sldMkLst>
        <pc:spChg chg="mod">
          <ac:chgData name="Nelson Basa" userId="S::nelson.basa@pepfar.onmicrosoft.com::a1e085e7-184b-47fe-8e99-8060bd98836a" providerId="AD" clId="Web-{ABCFDDEB-7C5B-F55B-4DDB-3244071C2F3A}" dt="2023-09-08T18:15:15.045" v="620" actId="20577"/>
          <ac:spMkLst>
            <pc:docMk/>
            <pc:sldMk cId="589857738" sldId="278"/>
            <ac:spMk id="18" creationId="{925F57FF-7070-1946-B379-AF6BA0863A46}"/>
          </ac:spMkLst>
        </pc:spChg>
      </pc:sldChg>
      <pc:sldChg chg="modSp">
        <pc:chgData name="Nelson Basa" userId="S::nelson.basa@pepfar.onmicrosoft.com::a1e085e7-184b-47fe-8e99-8060bd98836a" providerId="AD" clId="Web-{ABCFDDEB-7C5B-F55B-4DDB-3244071C2F3A}" dt="2023-09-08T18:14:46.746" v="616" actId="20577"/>
        <pc:sldMkLst>
          <pc:docMk/>
          <pc:sldMk cId="2002618334" sldId="279"/>
        </pc:sldMkLst>
        <pc:spChg chg="mod">
          <ac:chgData name="Nelson Basa" userId="S::nelson.basa@pepfar.onmicrosoft.com::a1e085e7-184b-47fe-8e99-8060bd98836a" providerId="AD" clId="Web-{ABCFDDEB-7C5B-F55B-4DDB-3244071C2F3A}" dt="2023-09-08T18:14:46.746" v="616" actId="20577"/>
          <ac:spMkLst>
            <pc:docMk/>
            <pc:sldMk cId="2002618334" sldId="279"/>
            <ac:spMk id="4" creationId="{2087072B-9711-0349-9E01-E052AAEDF109}"/>
          </ac:spMkLst>
        </pc:spChg>
        <pc:spChg chg="mod">
          <ac:chgData name="Nelson Basa" userId="S::nelson.basa@pepfar.onmicrosoft.com::a1e085e7-184b-47fe-8e99-8060bd98836a" providerId="AD" clId="Web-{ABCFDDEB-7C5B-F55B-4DDB-3244071C2F3A}" dt="2023-09-08T18:14:34.918" v="614" actId="20577"/>
          <ac:spMkLst>
            <pc:docMk/>
            <pc:sldMk cId="2002618334" sldId="279"/>
            <ac:spMk id="18" creationId="{925F57FF-7070-1946-B379-AF6BA0863A46}"/>
          </ac:spMkLst>
        </pc:spChg>
      </pc:sldChg>
      <pc:sldChg chg="modSp">
        <pc:chgData name="Nelson Basa" userId="S::nelson.basa@pepfar.onmicrosoft.com::a1e085e7-184b-47fe-8e99-8060bd98836a" providerId="AD" clId="Web-{ABCFDDEB-7C5B-F55B-4DDB-3244071C2F3A}" dt="2023-09-08T18:12:46.770" v="585" actId="20577"/>
        <pc:sldMkLst>
          <pc:docMk/>
          <pc:sldMk cId="3654503241" sldId="280"/>
        </pc:sldMkLst>
        <pc:spChg chg="mod">
          <ac:chgData name="Nelson Basa" userId="S::nelson.basa@pepfar.onmicrosoft.com::a1e085e7-184b-47fe-8e99-8060bd98836a" providerId="AD" clId="Web-{ABCFDDEB-7C5B-F55B-4DDB-3244071C2F3A}" dt="2023-09-08T18:12:46.770" v="585" actId="20577"/>
          <ac:spMkLst>
            <pc:docMk/>
            <pc:sldMk cId="3654503241" sldId="280"/>
            <ac:spMk id="18" creationId="{925F57FF-7070-1946-B379-AF6BA0863A46}"/>
          </ac:spMkLst>
        </pc:spChg>
      </pc:sldChg>
      <pc:sldChg chg="modSp">
        <pc:chgData name="Nelson Basa" userId="S::nelson.basa@pepfar.onmicrosoft.com::a1e085e7-184b-47fe-8e99-8060bd98836a" providerId="AD" clId="Web-{ABCFDDEB-7C5B-F55B-4DDB-3244071C2F3A}" dt="2023-09-08T18:05:59.930" v="562" actId="20577"/>
        <pc:sldMkLst>
          <pc:docMk/>
          <pc:sldMk cId="3591488781" sldId="281"/>
        </pc:sldMkLst>
        <pc:spChg chg="mod">
          <ac:chgData name="Nelson Basa" userId="S::nelson.basa@pepfar.onmicrosoft.com::a1e085e7-184b-47fe-8e99-8060bd98836a" providerId="AD" clId="Web-{ABCFDDEB-7C5B-F55B-4DDB-3244071C2F3A}" dt="2023-09-08T18:05:59.930" v="562" actId="20577"/>
          <ac:spMkLst>
            <pc:docMk/>
            <pc:sldMk cId="3591488781" sldId="281"/>
            <ac:spMk id="18" creationId="{925F57FF-7070-1946-B379-AF6BA0863A46}"/>
          </ac:spMkLst>
        </pc:spChg>
      </pc:sldChg>
      <pc:sldChg chg="modSp">
        <pc:chgData name="Nelson Basa" userId="S::nelson.basa@pepfar.onmicrosoft.com::a1e085e7-184b-47fe-8e99-8060bd98836a" providerId="AD" clId="Web-{ABCFDDEB-7C5B-F55B-4DDB-3244071C2F3A}" dt="2023-09-08T18:03:48.280" v="556" actId="20577"/>
        <pc:sldMkLst>
          <pc:docMk/>
          <pc:sldMk cId="1595515058" sldId="282"/>
        </pc:sldMkLst>
        <pc:spChg chg="mod">
          <ac:chgData name="Nelson Basa" userId="S::nelson.basa@pepfar.onmicrosoft.com::a1e085e7-184b-47fe-8e99-8060bd98836a" providerId="AD" clId="Web-{ABCFDDEB-7C5B-F55B-4DDB-3244071C2F3A}" dt="2023-09-08T18:03:48.280" v="556" actId="20577"/>
          <ac:spMkLst>
            <pc:docMk/>
            <pc:sldMk cId="1595515058" sldId="282"/>
            <ac:spMk id="18" creationId="{925F57FF-7070-1946-B379-AF6BA0863A46}"/>
          </ac:spMkLst>
        </pc:spChg>
      </pc:sldChg>
      <pc:sldChg chg="modSp">
        <pc:chgData name="Nelson Basa" userId="S::nelson.basa@pepfar.onmicrosoft.com::a1e085e7-184b-47fe-8e99-8060bd98836a" providerId="AD" clId="Web-{ABCFDDEB-7C5B-F55B-4DDB-3244071C2F3A}" dt="2023-09-08T18:02:29.040" v="495" actId="20577"/>
        <pc:sldMkLst>
          <pc:docMk/>
          <pc:sldMk cId="949967258" sldId="283"/>
        </pc:sldMkLst>
        <pc:spChg chg="mod">
          <ac:chgData name="Nelson Basa" userId="S::nelson.basa@pepfar.onmicrosoft.com::a1e085e7-184b-47fe-8e99-8060bd98836a" providerId="AD" clId="Web-{ABCFDDEB-7C5B-F55B-4DDB-3244071C2F3A}" dt="2023-09-08T18:02:29.040" v="495" actId="20577"/>
          <ac:spMkLst>
            <pc:docMk/>
            <pc:sldMk cId="949967258" sldId="283"/>
            <ac:spMk id="18" creationId="{925F57FF-7070-1946-B379-AF6BA0863A46}"/>
          </ac:spMkLst>
        </pc:spChg>
      </pc:sldChg>
      <pc:sldChg chg="modSp modCm">
        <pc:chgData name="Nelson Basa" userId="S::nelson.basa@pepfar.onmicrosoft.com::a1e085e7-184b-47fe-8e99-8060bd98836a" providerId="AD" clId="Web-{ABCFDDEB-7C5B-F55B-4DDB-3244071C2F3A}" dt="2023-09-08T17:56:59.190" v="322"/>
        <pc:sldMkLst>
          <pc:docMk/>
          <pc:sldMk cId="1872858801" sldId="284"/>
        </pc:sldMkLst>
        <pc:spChg chg="mod">
          <ac:chgData name="Nelson Basa" userId="S::nelson.basa@pepfar.onmicrosoft.com::a1e085e7-184b-47fe-8e99-8060bd98836a" providerId="AD" clId="Web-{ABCFDDEB-7C5B-F55B-4DDB-3244071C2F3A}" dt="2023-09-08T17:56:46.720" v="319" actId="20577"/>
          <ac:spMkLst>
            <pc:docMk/>
            <pc:sldMk cId="1872858801" sldId="284"/>
            <ac:spMk id="4" creationId="{2087072B-9711-0349-9E01-E052AAEDF109}"/>
          </ac:spMkLst>
        </pc:spChg>
        <pc:spChg chg="mod">
          <ac:chgData name="Nelson Basa" userId="S::nelson.basa@pepfar.onmicrosoft.com::a1e085e7-184b-47fe-8e99-8060bd98836a" providerId="AD" clId="Web-{ABCFDDEB-7C5B-F55B-4DDB-3244071C2F3A}" dt="2023-09-08T17:56:32.204" v="316" actId="20577"/>
          <ac:spMkLst>
            <pc:docMk/>
            <pc:sldMk cId="1872858801" sldId="284"/>
            <ac:spMk id="18" creationId="{925F57FF-7070-1946-B379-AF6BA0863A46}"/>
          </ac:spMkLst>
        </pc:spChg>
        <pc:extLst>
          <p:ext xmlns:p="http://schemas.openxmlformats.org/presentationml/2006/main" uri="{D6D511B9-2390-475A-947B-AFAB55BFBCF1}">
            <pc226:cmChg xmlns:pc226="http://schemas.microsoft.com/office/powerpoint/2022/06/main/command" chg="mod modRxn">
              <pc226:chgData name="Nelson Basa" userId="S::nelson.basa@pepfar.onmicrosoft.com::a1e085e7-184b-47fe-8e99-8060bd98836a" providerId="AD" clId="Web-{ABCFDDEB-7C5B-F55B-4DDB-3244071C2F3A}" dt="2023-09-08T17:56:59.190" v="322"/>
              <pc2:cmMkLst xmlns:pc2="http://schemas.microsoft.com/office/powerpoint/2019/9/main/command">
                <pc:docMk/>
                <pc:sldMk cId="1872858801" sldId="284"/>
                <pc2:cmMk id="{3901B5CF-DBD5-4F03-BF7F-DD4D8F889D5A}"/>
              </pc2:cmMkLst>
              <pc226:cmRplyChg chg="add">
                <pc226:chgData name="Nelson Basa" userId="S::nelson.basa@pepfar.onmicrosoft.com::a1e085e7-184b-47fe-8e99-8060bd98836a" providerId="AD" clId="Web-{ABCFDDEB-7C5B-F55B-4DDB-3244071C2F3A}" dt="2023-09-08T17:56:59.190" v="322"/>
                <pc2:cmRplyMkLst xmlns:pc2="http://schemas.microsoft.com/office/powerpoint/2019/9/main/command">
                  <pc:docMk/>
                  <pc:sldMk cId="1872858801" sldId="284"/>
                  <pc2:cmMk id="{3901B5CF-DBD5-4F03-BF7F-DD4D8F889D5A}"/>
                  <pc2:cmRplyMk id="{A33A260F-28A3-4A15-A077-EF55905B58E2}"/>
                </pc2:cmRplyMkLst>
              </pc226:cmRplyChg>
            </pc226:cmChg>
          </p:ext>
        </pc:extLst>
      </pc:sldChg>
      <pc:sldChg chg="modSp">
        <pc:chgData name="Nelson Basa" userId="S::nelson.basa@pepfar.onmicrosoft.com::a1e085e7-184b-47fe-8e99-8060bd98836a" providerId="AD" clId="Web-{ABCFDDEB-7C5B-F55B-4DDB-3244071C2F3A}" dt="2023-09-08T17:56:25.656" v="314" actId="20577"/>
        <pc:sldMkLst>
          <pc:docMk/>
          <pc:sldMk cId="392798761" sldId="285"/>
        </pc:sldMkLst>
        <pc:spChg chg="mod">
          <ac:chgData name="Nelson Basa" userId="S::nelson.basa@pepfar.onmicrosoft.com::a1e085e7-184b-47fe-8e99-8060bd98836a" providerId="AD" clId="Web-{ABCFDDEB-7C5B-F55B-4DDB-3244071C2F3A}" dt="2023-09-08T17:55:22.168" v="281" actId="20577"/>
          <ac:spMkLst>
            <pc:docMk/>
            <pc:sldMk cId="392798761" sldId="285"/>
            <ac:spMk id="4" creationId="{2087072B-9711-0349-9E01-E052AAEDF109}"/>
          </ac:spMkLst>
        </pc:spChg>
        <pc:spChg chg="mod">
          <ac:chgData name="Nelson Basa" userId="S::nelson.basa@pepfar.onmicrosoft.com::a1e085e7-184b-47fe-8e99-8060bd98836a" providerId="AD" clId="Web-{ABCFDDEB-7C5B-F55B-4DDB-3244071C2F3A}" dt="2023-09-08T17:56:25.656" v="314" actId="20577"/>
          <ac:spMkLst>
            <pc:docMk/>
            <pc:sldMk cId="392798761" sldId="285"/>
            <ac:spMk id="18" creationId="{925F57FF-7070-1946-B379-AF6BA0863A46}"/>
          </ac:spMkLst>
        </pc:spChg>
      </pc:sldChg>
      <pc:sldChg chg="modSp">
        <pc:chgData name="Nelson Basa" userId="S::nelson.basa@pepfar.onmicrosoft.com::a1e085e7-184b-47fe-8e99-8060bd98836a" providerId="AD" clId="Web-{ABCFDDEB-7C5B-F55B-4DDB-3244071C2F3A}" dt="2023-09-08T17:53:38.098" v="216" actId="20577"/>
        <pc:sldMkLst>
          <pc:docMk/>
          <pc:sldMk cId="2140685791" sldId="286"/>
        </pc:sldMkLst>
        <pc:spChg chg="mod">
          <ac:chgData name="Nelson Basa" userId="S::nelson.basa@pepfar.onmicrosoft.com::a1e085e7-184b-47fe-8e99-8060bd98836a" providerId="AD" clId="Web-{ABCFDDEB-7C5B-F55B-4DDB-3244071C2F3A}" dt="2023-09-08T17:53:38.098" v="216" actId="20577"/>
          <ac:spMkLst>
            <pc:docMk/>
            <pc:sldMk cId="2140685791" sldId="286"/>
            <ac:spMk id="18" creationId="{925F57FF-7070-1946-B379-AF6BA0863A46}"/>
          </ac:spMkLst>
        </pc:spChg>
        <pc:cxnChg chg="mod">
          <ac:chgData name="Nelson Basa" userId="S::nelson.basa@pepfar.onmicrosoft.com::a1e085e7-184b-47fe-8e99-8060bd98836a" providerId="AD" clId="Web-{ABCFDDEB-7C5B-F55B-4DDB-3244071C2F3A}" dt="2023-09-08T17:51:13.135" v="160" actId="1076"/>
          <ac:cxnSpMkLst>
            <pc:docMk/>
            <pc:sldMk cId="2140685791" sldId="286"/>
            <ac:cxnSpMk id="22" creationId="{1F4E0097-862D-F84C-9CC8-CFDEA9722FEC}"/>
          </ac:cxnSpMkLst>
        </pc:cxnChg>
      </pc:sldChg>
      <pc:sldChg chg="modSp">
        <pc:chgData name="Nelson Basa" userId="S::nelson.basa@pepfar.onmicrosoft.com::a1e085e7-184b-47fe-8e99-8060bd98836a" providerId="AD" clId="Web-{ABCFDDEB-7C5B-F55B-4DDB-3244071C2F3A}" dt="2023-09-08T17:47:05.275" v="151" actId="20577"/>
        <pc:sldMkLst>
          <pc:docMk/>
          <pc:sldMk cId="2328065324" sldId="287"/>
        </pc:sldMkLst>
        <pc:spChg chg="mod">
          <ac:chgData name="Nelson Basa" userId="S::nelson.basa@pepfar.onmicrosoft.com::a1e085e7-184b-47fe-8e99-8060bd98836a" providerId="AD" clId="Web-{ABCFDDEB-7C5B-F55B-4DDB-3244071C2F3A}" dt="2023-09-08T17:47:05.275" v="151" actId="20577"/>
          <ac:spMkLst>
            <pc:docMk/>
            <pc:sldMk cId="2328065324" sldId="287"/>
            <ac:spMk id="18" creationId="{925F57FF-7070-1946-B379-AF6BA0863A46}"/>
          </ac:spMkLst>
        </pc:spChg>
      </pc:sldChg>
      <pc:sldChg chg="modSp">
        <pc:chgData name="Nelson Basa" userId="S::nelson.basa@pepfar.onmicrosoft.com::a1e085e7-184b-47fe-8e99-8060bd98836a" providerId="AD" clId="Web-{ABCFDDEB-7C5B-F55B-4DDB-3244071C2F3A}" dt="2023-09-08T17:45:09.689" v="95" actId="20577"/>
        <pc:sldMkLst>
          <pc:docMk/>
          <pc:sldMk cId="775052616" sldId="288"/>
        </pc:sldMkLst>
        <pc:spChg chg="mod">
          <ac:chgData name="Nelson Basa" userId="S::nelson.basa@pepfar.onmicrosoft.com::a1e085e7-184b-47fe-8e99-8060bd98836a" providerId="AD" clId="Web-{ABCFDDEB-7C5B-F55B-4DDB-3244071C2F3A}" dt="2023-09-08T17:45:09.689" v="95" actId="20577"/>
          <ac:spMkLst>
            <pc:docMk/>
            <pc:sldMk cId="775052616" sldId="288"/>
            <ac:spMk id="18" creationId="{925F57FF-7070-1946-B379-AF6BA0863A46}"/>
          </ac:spMkLst>
        </pc:spChg>
      </pc:sldChg>
      <pc:sldChg chg="modSp">
        <pc:chgData name="Nelson Basa" userId="S::nelson.basa@pepfar.onmicrosoft.com::a1e085e7-184b-47fe-8e99-8060bd98836a" providerId="AD" clId="Web-{ABCFDDEB-7C5B-F55B-4DDB-3244071C2F3A}" dt="2023-09-08T17:38:59.992" v="82" actId="20577"/>
        <pc:sldMkLst>
          <pc:docMk/>
          <pc:sldMk cId="2066350074" sldId="294"/>
        </pc:sldMkLst>
        <pc:spChg chg="mod">
          <ac:chgData name="Nelson Basa" userId="S::nelson.basa@pepfar.onmicrosoft.com::a1e085e7-184b-47fe-8e99-8060bd98836a" providerId="AD" clId="Web-{ABCFDDEB-7C5B-F55B-4DDB-3244071C2F3A}" dt="2023-09-08T17:38:59.992" v="82" actId="20577"/>
          <ac:spMkLst>
            <pc:docMk/>
            <pc:sldMk cId="2066350074" sldId="294"/>
            <ac:spMk id="18" creationId="{925F57FF-7070-1946-B379-AF6BA0863A46}"/>
          </ac:spMkLst>
        </pc:spChg>
      </pc:sldChg>
      <pc:sldChg chg="modSp">
        <pc:chgData name="Nelson Basa" userId="S::nelson.basa@pepfar.onmicrosoft.com::a1e085e7-184b-47fe-8e99-8060bd98836a" providerId="AD" clId="Web-{ABCFDDEB-7C5B-F55B-4DDB-3244071C2F3A}" dt="2023-09-08T16:41:10.244" v="59" actId="20577"/>
        <pc:sldMkLst>
          <pc:docMk/>
          <pc:sldMk cId="2465078982" sldId="295"/>
        </pc:sldMkLst>
        <pc:spChg chg="mod">
          <ac:chgData name="Nelson Basa" userId="S::nelson.basa@pepfar.onmicrosoft.com::a1e085e7-184b-47fe-8e99-8060bd98836a" providerId="AD" clId="Web-{ABCFDDEB-7C5B-F55B-4DDB-3244071C2F3A}" dt="2023-09-08T16:41:10.244" v="59" actId="20577"/>
          <ac:spMkLst>
            <pc:docMk/>
            <pc:sldMk cId="2465078982" sldId="295"/>
            <ac:spMk id="18" creationId="{925F57FF-7070-1946-B379-AF6BA0863A46}"/>
          </ac:spMkLst>
        </pc:spChg>
      </pc:sldChg>
      <pc:sldChg chg="modSp addCm">
        <pc:chgData name="Nelson Basa" userId="S::nelson.basa@pepfar.onmicrosoft.com::a1e085e7-184b-47fe-8e99-8060bd98836a" providerId="AD" clId="Web-{ABCFDDEB-7C5B-F55B-4DDB-3244071C2F3A}" dt="2023-09-08T17:58:30.134" v="323"/>
        <pc:sldMkLst>
          <pc:docMk/>
          <pc:sldMk cId="2244975850" sldId="296"/>
        </pc:sldMkLst>
        <pc:spChg chg="mod">
          <ac:chgData name="Nelson Basa" userId="S::nelson.basa@pepfar.onmicrosoft.com::a1e085e7-184b-47fe-8e99-8060bd98836a" providerId="AD" clId="Web-{ABCFDDEB-7C5B-F55B-4DDB-3244071C2F3A}" dt="2023-09-08T16:42:09.996" v="73" actId="20577"/>
          <ac:spMkLst>
            <pc:docMk/>
            <pc:sldMk cId="2244975850" sldId="296"/>
            <ac:spMk id="18" creationId="{925F57FF-7070-1946-B379-AF6BA0863A46}"/>
          </ac:spMkLst>
        </pc:spChg>
        <pc:extLst>
          <p:ext xmlns:p="http://schemas.openxmlformats.org/presentationml/2006/main" uri="{D6D511B9-2390-475A-947B-AFAB55BFBCF1}">
            <pc226:cmChg xmlns:pc226="http://schemas.microsoft.com/office/powerpoint/2022/06/main/command" chg="add">
              <pc226:chgData name="Nelson Basa" userId="S::nelson.basa@pepfar.onmicrosoft.com::a1e085e7-184b-47fe-8e99-8060bd98836a" providerId="AD" clId="Web-{ABCFDDEB-7C5B-F55B-4DDB-3244071C2F3A}" dt="2023-09-08T17:58:30.134" v="323"/>
              <pc2:cmMkLst xmlns:pc2="http://schemas.microsoft.com/office/powerpoint/2019/9/main/command">
                <pc:docMk/>
                <pc:sldMk cId="2244975850" sldId="296"/>
                <pc2:cmMk id="{E2BF1F87-81F1-4ECB-B1AD-CFD9A420CC69}"/>
              </pc2:cmMkLst>
            </pc226:cmChg>
          </p:ext>
        </pc:extLst>
      </pc:sldChg>
      <pc:sldChg chg="modSp addCm modCm">
        <pc:chgData name="Nelson Basa" userId="S::nelson.basa@pepfar.onmicrosoft.com::a1e085e7-184b-47fe-8e99-8060bd98836a" providerId="AD" clId="Web-{ABCFDDEB-7C5B-F55B-4DDB-3244071C2F3A}" dt="2023-09-08T17:58:51.151" v="325"/>
        <pc:sldMkLst>
          <pc:docMk/>
          <pc:sldMk cId="1744061676" sldId="297"/>
        </pc:sldMkLst>
        <pc:spChg chg="mod">
          <ac:chgData name="Nelson Basa" userId="S::nelson.basa@pepfar.onmicrosoft.com::a1e085e7-184b-47fe-8e99-8060bd98836a" providerId="AD" clId="Web-{ABCFDDEB-7C5B-F55B-4DDB-3244071C2F3A}" dt="2023-09-08T17:31:58.604" v="77" actId="20577"/>
          <ac:spMkLst>
            <pc:docMk/>
            <pc:sldMk cId="1744061676" sldId="297"/>
            <ac:spMk id="18" creationId="{925F57FF-7070-1946-B379-AF6BA0863A46}"/>
          </ac:spMkLst>
        </pc:spChg>
        <pc:extLst>
          <p:ext xmlns:p="http://schemas.openxmlformats.org/presentationml/2006/main" uri="{D6D511B9-2390-475A-947B-AFAB55BFBCF1}">
            <pc226:cmChg xmlns:pc226="http://schemas.microsoft.com/office/powerpoint/2022/06/main/command" chg="add mod">
              <pc226:chgData name="Nelson Basa" userId="S::nelson.basa@pepfar.onmicrosoft.com::a1e085e7-184b-47fe-8e99-8060bd98836a" providerId="AD" clId="Web-{ABCFDDEB-7C5B-F55B-4DDB-3244071C2F3A}" dt="2023-09-08T17:58:51.151" v="325"/>
              <pc2:cmMkLst xmlns:pc2="http://schemas.microsoft.com/office/powerpoint/2019/9/main/command">
                <pc:docMk/>
                <pc:sldMk cId="1744061676" sldId="297"/>
                <pc2:cmMk id="{4886F038-8FC9-433A-A994-916C513825D4}"/>
              </pc2:cmMkLst>
            </pc226:cmChg>
          </p:ext>
        </pc:extLst>
      </pc:sldChg>
    </pc:docChg>
  </pc:docChgLst>
  <pc:docChgLst>
    <pc:chgData name="Ali, Leila" userId="S::alil2_state.gov#ext#@pepfar.onmicrosoft.com::3ed8609e-1721-4c42-97a1-2fddb6b1c553" providerId="AD" clId="Web-{D096B1F5-B7CA-3431-80FA-572B03B2C715}"/>
    <pc:docChg chg="modSld">
      <pc:chgData name="Ali, Leila" userId="S::alil2_state.gov#ext#@pepfar.onmicrosoft.com::3ed8609e-1721-4c42-97a1-2fddb6b1c553" providerId="AD" clId="Web-{D096B1F5-B7CA-3431-80FA-572B03B2C715}" dt="2024-09-04T15:34:25.225" v="7" actId="14100"/>
      <pc:docMkLst>
        <pc:docMk/>
      </pc:docMkLst>
      <pc:sldChg chg="modSp">
        <pc:chgData name="Ali, Leila" userId="S::alil2_state.gov#ext#@pepfar.onmicrosoft.com::3ed8609e-1721-4c42-97a1-2fddb6b1c553" providerId="AD" clId="Web-{D096B1F5-B7CA-3431-80FA-572B03B2C715}" dt="2024-09-04T15:34:11.459" v="5" actId="20577"/>
        <pc:sldMkLst>
          <pc:docMk/>
          <pc:sldMk cId="1595515058" sldId="282"/>
        </pc:sldMkLst>
        <pc:spChg chg="mod">
          <ac:chgData name="Ali, Leila" userId="S::alil2_state.gov#ext#@pepfar.onmicrosoft.com::3ed8609e-1721-4c42-97a1-2fddb6b1c553" providerId="AD" clId="Web-{D096B1F5-B7CA-3431-80FA-572B03B2C715}" dt="2024-09-04T15:34:11.459" v="5" actId="20577"/>
          <ac:spMkLst>
            <pc:docMk/>
            <pc:sldMk cId="1595515058" sldId="282"/>
            <ac:spMk id="2" creationId="{C9CBCD1B-78BF-410A-93D7-4F792FA9EDE2}"/>
          </ac:spMkLst>
        </pc:spChg>
      </pc:sldChg>
      <pc:sldChg chg="modSp">
        <pc:chgData name="Ali, Leila" userId="S::alil2_state.gov#ext#@pepfar.onmicrosoft.com::3ed8609e-1721-4c42-97a1-2fddb6b1c553" providerId="AD" clId="Web-{D096B1F5-B7CA-3431-80FA-572B03B2C715}" dt="2024-09-04T15:33:16.911" v="1" actId="1076"/>
        <pc:sldMkLst>
          <pc:docMk/>
          <pc:sldMk cId="2465078982" sldId="295"/>
        </pc:sldMkLst>
        <pc:spChg chg="mod">
          <ac:chgData name="Ali, Leila" userId="S::alil2_state.gov#ext#@pepfar.onmicrosoft.com::3ed8609e-1721-4c42-97a1-2fddb6b1c553" providerId="AD" clId="Web-{D096B1F5-B7CA-3431-80FA-572B03B2C715}" dt="2024-09-04T15:33:16.880" v="0" actId="1076"/>
          <ac:spMkLst>
            <pc:docMk/>
            <pc:sldMk cId="2465078982" sldId="295"/>
            <ac:spMk id="18" creationId="{925F57FF-7070-1946-B379-AF6BA0863A46}"/>
          </ac:spMkLst>
        </pc:spChg>
        <pc:picChg chg="mod">
          <ac:chgData name="Ali, Leila" userId="S::alil2_state.gov#ext#@pepfar.onmicrosoft.com::3ed8609e-1721-4c42-97a1-2fddb6b1c553" providerId="AD" clId="Web-{D096B1F5-B7CA-3431-80FA-572B03B2C715}" dt="2024-09-04T15:33:16.911" v="1" actId="1076"/>
          <ac:picMkLst>
            <pc:docMk/>
            <pc:sldMk cId="2465078982" sldId="295"/>
            <ac:picMk id="3" creationId="{0D44AD2D-394F-8136-7E46-6DF934B9AA50}"/>
          </ac:picMkLst>
        </pc:picChg>
      </pc:sldChg>
      <pc:sldChg chg="modSp">
        <pc:chgData name="Ali, Leila" userId="S::alil2_state.gov#ext#@pepfar.onmicrosoft.com::3ed8609e-1721-4c42-97a1-2fddb6b1c553" providerId="AD" clId="Web-{D096B1F5-B7CA-3431-80FA-572B03B2C715}" dt="2024-09-04T15:34:25.225" v="7" actId="14100"/>
        <pc:sldMkLst>
          <pc:docMk/>
          <pc:sldMk cId="565402301" sldId="331"/>
        </pc:sldMkLst>
        <pc:spChg chg="mod">
          <ac:chgData name="Ali, Leila" userId="S::alil2_state.gov#ext#@pepfar.onmicrosoft.com::3ed8609e-1721-4c42-97a1-2fddb6b1c553" providerId="AD" clId="Web-{D096B1F5-B7CA-3431-80FA-572B03B2C715}" dt="2024-09-04T15:34:25.225" v="7" actId="14100"/>
          <ac:spMkLst>
            <pc:docMk/>
            <pc:sldMk cId="565402301" sldId="331"/>
            <ac:spMk id="2" creationId="{6274D238-6F42-68DE-CBDE-A157FDBC0E65}"/>
          </ac:spMkLst>
        </pc:spChg>
      </pc:sldChg>
    </pc:docChg>
  </pc:docChgLst>
  <pc:docChgLst>
    <pc:chgData name="Lauren Carmody" userId="S::ljohnson_guidehouse.com#ext#@pepfar.onmicrosoft.com::2542f217-7eab-4ac6-bab6-0aa2d030be64" providerId="AD" clId="Web-{09E9C48A-0841-4091-8FCC-604AA8922D75}"/>
    <pc:docChg chg="mod addSld delSld modSld addMainMaster delMainMaster modMainMaster setSldSz">
      <pc:chgData name="Lauren Carmody" userId="S::ljohnson_guidehouse.com#ext#@pepfar.onmicrosoft.com::2542f217-7eab-4ac6-bab6-0aa2d030be64" providerId="AD" clId="Web-{09E9C48A-0841-4091-8FCC-604AA8922D75}" dt="2022-09-07T18:31:40.877" v="115" actId="20577"/>
      <pc:docMkLst>
        <pc:docMk/>
      </pc:docMkLst>
      <pc:sldChg chg="modSp del mod modClrScheme chgLayout">
        <pc:chgData name="Lauren Carmody" userId="S::ljohnson_guidehouse.com#ext#@pepfar.onmicrosoft.com::2542f217-7eab-4ac6-bab6-0aa2d030be64" providerId="AD" clId="Web-{09E9C48A-0841-4091-8FCC-604AA8922D75}" dt="2022-09-07T18:25:25.553" v="3"/>
        <pc:sldMkLst>
          <pc:docMk/>
          <pc:sldMk cId="109857222" sldId="256"/>
        </pc:sldMkLst>
        <pc:spChg chg="mod ord">
          <ac:chgData name="Lauren Carmody" userId="S::ljohnson_guidehouse.com#ext#@pepfar.onmicrosoft.com::2542f217-7eab-4ac6-bab6-0aa2d030be64" providerId="AD" clId="Web-{09E9C48A-0841-4091-8FCC-604AA8922D75}" dt="2022-09-07T18:25:22.241" v="2"/>
          <ac:spMkLst>
            <pc:docMk/>
            <pc:sldMk cId="109857222" sldId="256"/>
            <ac:spMk id="2" creationId="{00000000-0000-0000-0000-000000000000}"/>
          </ac:spMkLst>
        </pc:spChg>
        <pc:spChg chg="mod ord">
          <ac:chgData name="Lauren Carmody" userId="S::ljohnson_guidehouse.com#ext#@pepfar.onmicrosoft.com::2542f217-7eab-4ac6-bab6-0aa2d030be64" providerId="AD" clId="Web-{09E9C48A-0841-4091-8FCC-604AA8922D75}" dt="2022-09-07T18:25:22.241" v="2"/>
          <ac:spMkLst>
            <pc:docMk/>
            <pc:sldMk cId="109857222" sldId="256"/>
            <ac:spMk id="3" creationId="{00000000-0000-0000-0000-000000000000}"/>
          </ac:spMkLst>
        </pc:spChg>
      </pc:sldChg>
      <pc:sldChg chg="modSp add mod modClrScheme chgLayout">
        <pc:chgData name="Lauren Carmody" userId="S::ljohnson_guidehouse.com#ext#@pepfar.onmicrosoft.com::2542f217-7eab-4ac6-bab6-0aa2d030be64" providerId="AD" clId="Web-{09E9C48A-0841-4091-8FCC-604AA8922D75}" dt="2022-09-07T18:31:40.877" v="115" actId="20577"/>
        <pc:sldMkLst>
          <pc:docMk/>
          <pc:sldMk cId="2148944574" sldId="257"/>
        </pc:sldMkLst>
        <pc:spChg chg="mod ord">
          <ac:chgData name="Lauren Carmody" userId="S::ljohnson_guidehouse.com#ext#@pepfar.onmicrosoft.com::2542f217-7eab-4ac6-bab6-0aa2d030be64" providerId="AD" clId="Web-{09E9C48A-0841-4091-8FCC-604AA8922D75}" dt="2022-09-07T18:31:40.877" v="115" actId="20577"/>
          <ac:spMkLst>
            <pc:docMk/>
            <pc:sldMk cId="2148944574" sldId="257"/>
            <ac:spMk id="2" creationId="{00000000-0000-0000-0000-000000000000}"/>
          </ac:spMkLst>
        </pc:spChg>
        <pc:spChg chg="mod ord">
          <ac:chgData name="Lauren Carmody" userId="S::ljohnson_guidehouse.com#ext#@pepfar.onmicrosoft.com::2542f217-7eab-4ac6-bab6-0aa2d030be64" providerId="AD" clId="Web-{09E9C48A-0841-4091-8FCC-604AA8922D75}" dt="2022-09-07T18:26:39.024" v="35" actId="20577"/>
          <ac:spMkLst>
            <pc:docMk/>
            <pc:sldMk cId="2148944574" sldId="257"/>
            <ac:spMk id="3" creationId="{00000000-0000-0000-0000-000000000000}"/>
          </ac:spMkLst>
        </pc:spChg>
      </pc:sldChg>
      <pc:sldChg chg="modSp add">
        <pc:chgData name="Lauren Carmody" userId="S::ljohnson_guidehouse.com#ext#@pepfar.onmicrosoft.com::2542f217-7eab-4ac6-bab6-0aa2d030be64" providerId="AD" clId="Web-{09E9C48A-0841-4091-8FCC-604AA8922D75}" dt="2022-09-07T18:27:55.151" v="56" actId="20577"/>
        <pc:sldMkLst>
          <pc:docMk/>
          <pc:sldMk cId="3208003498" sldId="258"/>
        </pc:sldMkLst>
        <pc:spChg chg="mod">
          <ac:chgData name="Lauren Carmody" userId="S::ljohnson_guidehouse.com#ext#@pepfar.onmicrosoft.com::2542f217-7eab-4ac6-bab6-0aa2d030be64" providerId="AD" clId="Web-{09E9C48A-0841-4091-8FCC-604AA8922D75}" dt="2022-09-07T18:27:55.151" v="56" actId="20577"/>
          <ac:spMkLst>
            <pc:docMk/>
            <pc:sldMk cId="3208003498" sldId="258"/>
            <ac:spMk id="2" creationId="{00000000-0000-0000-0000-000000000000}"/>
          </ac:spMkLst>
        </pc:spChg>
      </pc:sldChg>
      <pc:sldChg chg="new del">
        <pc:chgData name="Lauren Carmody" userId="S::ljohnson_guidehouse.com#ext#@pepfar.onmicrosoft.com::2542f217-7eab-4ac6-bab6-0aa2d030be64" providerId="AD" clId="Web-{09E9C48A-0841-4091-8FCC-604AA8922D75}" dt="2022-09-07T18:28:21.762" v="58"/>
        <pc:sldMkLst>
          <pc:docMk/>
          <pc:sldMk cId="1293535471" sldId="259"/>
        </pc:sldMkLst>
      </pc:sldChg>
      <pc:sldChg chg="add">
        <pc:chgData name="Lauren Carmody" userId="S::ljohnson_guidehouse.com#ext#@pepfar.onmicrosoft.com::2542f217-7eab-4ac6-bab6-0aa2d030be64" providerId="AD" clId="Web-{09E9C48A-0841-4091-8FCC-604AA8922D75}" dt="2022-09-07T18:28:49.497" v="59"/>
        <pc:sldMkLst>
          <pc:docMk/>
          <pc:sldMk cId="1952862804" sldId="259"/>
        </pc:sldMkLst>
      </pc:sldChg>
      <pc:sldChg chg="add">
        <pc:chgData name="Lauren Carmody" userId="S::ljohnson_guidehouse.com#ext#@pepfar.onmicrosoft.com::2542f217-7eab-4ac6-bab6-0aa2d030be64" providerId="AD" clId="Web-{09E9C48A-0841-4091-8FCC-604AA8922D75}" dt="2022-09-07T18:29:23.795" v="60"/>
        <pc:sldMkLst>
          <pc:docMk/>
          <pc:sldMk cId="14127091" sldId="260"/>
        </pc:sldMkLst>
      </pc:sldChg>
      <pc:sldChg chg="add">
        <pc:chgData name="Lauren Carmody" userId="S::ljohnson_guidehouse.com#ext#@pepfar.onmicrosoft.com::2542f217-7eab-4ac6-bab6-0aa2d030be64" providerId="AD" clId="Web-{09E9C48A-0841-4091-8FCC-604AA8922D75}" dt="2022-09-07T18:29:39.030" v="61"/>
        <pc:sldMkLst>
          <pc:docMk/>
          <pc:sldMk cId="740329174" sldId="261"/>
        </pc:sldMkLst>
      </pc:sldChg>
      <pc:sldChg chg="add">
        <pc:chgData name="Lauren Carmody" userId="S::ljohnson_guidehouse.com#ext#@pepfar.onmicrosoft.com::2542f217-7eab-4ac6-bab6-0aa2d030be64" providerId="AD" clId="Web-{09E9C48A-0841-4091-8FCC-604AA8922D75}" dt="2022-09-07T18:29:39.311" v="62"/>
        <pc:sldMkLst>
          <pc:docMk/>
          <pc:sldMk cId="3455622585" sldId="262"/>
        </pc:sldMkLst>
      </pc:sldChg>
      <pc:sldChg chg="add">
        <pc:chgData name="Lauren Carmody" userId="S::ljohnson_guidehouse.com#ext#@pepfar.onmicrosoft.com::2542f217-7eab-4ac6-bab6-0aa2d030be64" providerId="AD" clId="Web-{09E9C48A-0841-4091-8FCC-604AA8922D75}" dt="2022-09-07T18:29:39.467" v="63"/>
        <pc:sldMkLst>
          <pc:docMk/>
          <pc:sldMk cId="2559415226" sldId="263"/>
        </pc:sldMkLst>
      </pc:sldChg>
      <pc:sldChg chg="add">
        <pc:chgData name="Lauren Carmody" userId="S::ljohnson_guidehouse.com#ext#@pepfar.onmicrosoft.com::2542f217-7eab-4ac6-bab6-0aa2d030be64" providerId="AD" clId="Web-{09E9C48A-0841-4091-8FCC-604AA8922D75}" dt="2022-09-07T18:29:39.655" v="64"/>
        <pc:sldMkLst>
          <pc:docMk/>
          <pc:sldMk cId="2485894602" sldId="264"/>
        </pc:sldMkLst>
      </pc:sldChg>
      <pc:sldChg chg="add">
        <pc:chgData name="Lauren Carmody" userId="S::ljohnson_guidehouse.com#ext#@pepfar.onmicrosoft.com::2542f217-7eab-4ac6-bab6-0aa2d030be64" providerId="AD" clId="Web-{09E9C48A-0841-4091-8FCC-604AA8922D75}" dt="2022-09-07T18:29:39.826" v="65"/>
        <pc:sldMkLst>
          <pc:docMk/>
          <pc:sldMk cId="3814884175" sldId="265"/>
        </pc:sldMkLst>
      </pc:sldChg>
      <pc:sldChg chg="add">
        <pc:chgData name="Lauren Carmody" userId="S::ljohnson_guidehouse.com#ext#@pepfar.onmicrosoft.com::2542f217-7eab-4ac6-bab6-0aa2d030be64" providerId="AD" clId="Web-{09E9C48A-0841-4091-8FCC-604AA8922D75}" dt="2022-09-07T18:29:39.936" v="66"/>
        <pc:sldMkLst>
          <pc:docMk/>
          <pc:sldMk cId="1583629667" sldId="266"/>
        </pc:sldMkLst>
      </pc:sldChg>
      <pc:sldChg chg="add">
        <pc:chgData name="Lauren Carmody" userId="S::ljohnson_guidehouse.com#ext#@pepfar.onmicrosoft.com::2542f217-7eab-4ac6-bab6-0aa2d030be64" providerId="AD" clId="Web-{09E9C48A-0841-4091-8FCC-604AA8922D75}" dt="2022-09-07T18:29:40.076" v="67"/>
        <pc:sldMkLst>
          <pc:docMk/>
          <pc:sldMk cId="3202466313" sldId="267"/>
        </pc:sldMkLst>
      </pc:sldChg>
      <pc:sldChg chg="add">
        <pc:chgData name="Lauren Carmody" userId="S::ljohnson_guidehouse.com#ext#@pepfar.onmicrosoft.com::2542f217-7eab-4ac6-bab6-0aa2d030be64" providerId="AD" clId="Web-{09E9C48A-0841-4091-8FCC-604AA8922D75}" dt="2022-09-07T18:29:40.248" v="68"/>
        <pc:sldMkLst>
          <pc:docMk/>
          <pc:sldMk cId="692791537" sldId="268"/>
        </pc:sldMkLst>
      </pc:sldChg>
      <pc:sldChg chg="add">
        <pc:chgData name="Lauren Carmody" userId="S::ljohnson_guidehouse.com#ext#@pepfar.onmicrosoft.com::2542f217-7eab-4ac6-bab6-0aa2d030be64" providerId="AD" clId="Web-{09E9C48A-0841-4091-8FCC-604AA8922D75}" dt="2022-09-07T18:29:40.389" v="69"/>
        <pc:sldMkLst>
          <pc:docMk/>
          <pc:sldMk cId="1446689639" sldId="269"/>
        </pc:sldMkLst>
      </pc:sldChg>
      <pc:sldChg chg="add">
        <pc:chgData name="Lauren Carmody" userId="S::ljohnson_guidehouse.com#ext#@pepfar.onmicrosoft.com::2542f217-7eab-4ac6-bab6-0aa2d030be64" providerId="AD" clId="Web-{09E9C48A-0841-4091-8FCC-604AA8922D75}" dt="2022-09-07T18:29:40.498" v="70"/>
        <pc:sldMkLst>
          <pc:docMk/>
          <pc:sldMk cId="132580943" sldId="270"/>
        </pc:sldMkLst>
      </pc:sldChg>
      <pc:sldChg chg="add">
        <pc:chgData name="Lauren Carmody" userId="S::ljohnson_guidehouse.com#ext#@pepfar.onmicrosoft.com::2542f217-7eab-4ac6-bab6-0aa2d030be64" providerId="AD" clId="Web-{09E9C48A-0841-4091-8FCC-604AA8922D75}" dt="2022-09-07T18:29:40.623" v="71"/>
        <pc:sldMkLst>
          <pc:docMk/>
          <pc:sldMk cId="1933111018" sldId="271"/>
        </pc:sldMkLst>
      </pc:sldChg>
      <pc:sldChg chg="add">
        <pc:chgData name="Lauren Carmody" userId="S::ljohnson_guidehouse.com#ext#@pepfar.onmicrosoft.com::2542f217-7eab-4ac6-bab6-0aa2d030be64" providerId="AD" clId="Web-{09E9C48A-0841-4091-8FCC-604AA8922D75}" dt="2022-09-07T18:29:40.764" v="72"/>
        <pc:sldMkLst>
          <pc:docMk/>
          <pc:sldMk cId="3158978005" sldId="272"/>
        </pc:sldMkLst>
      </pc:sldChg>
      <pc:sldChg chg="add">
        <pc:chgData name="Lauren Carmody" userId="S::ljohnson_guidehouse.com#ext#@pepfar.onmicrosoft.com::2542f217-7eab-4ac6-bab6-0aa2d030be64" providerId="AD" clId="Web-{09E9C48A-0841-4091-8FCC-604AA8922D75}" dt="2022-09-07T18:29:40.905" v="73"/>
        <pc:sldMkLst>
          <pc:docMk/>
          <pc:sldMk cId="1564963008" sldId="273"/>
        </pc:sldMkLst>
      </pc:sldChg>
      <pc:sldChg chg="add">
        <pc:chgData name="Lauren Carmody" userId="S::ljohnson_guidehouse.com#ext#@pepfar.onmicrosoft.com::2542f217-7eab-4ac6-bab6-0aa2d030be64" providerId="AD" clId="Web-{09E9C48A-0841-4091-8FCC-604AA8922D75}" dt="2022-09-07T18:29:41.030" v="74"/>
        <pc:sldMkLst>
          <pc:docMk/>
          <pc:sldMk cId="4068342227" sldId="274"/>
        </pc:sldMkLst>
      </pc:sldChg>
      <pc:sldChg chg="add">
        <pc:chgData name="Lauren Carmody" userId="S::ljohnson_guidehouse.com#ext#@pepfar.onmicrosoft.com::2542f217-7eab-4ac6-bab6-0aa2d030be64" providerId="AD" clId="Web-{09E9C48A-0841-4091-8FCC-604AA8922D75}" dt="2022-09-07T18:29:41.201" v="75"/>
        <pc:sldMkLst>
          <pc:docMk/>
          <pc:sldMk cId="2473596837" sldId="275"/>
        </pc:sldMkLst>
      </pc:sldChg>
      <pc:sldChg chg="add">
        <pc:chgData name="Lauren Carmody" userId="S::ljohnson_guidehouse.com#ext#@pepfar.onmicrosoft.com::2542f217-7eab-4ac6-bab6-0aa2d030be64" providerId="AD" clId="Web-{09E9C48A-0841-4091-8FCC-604AA8922D75}" dt="2022-09-07T18:29:41.358" v="76"/>
        <pc:sldMkLst>
          <pc:docMk/>
          <pc:sldMk cId="2593821247" sldId="276"/>
        </pc:sldMkLst>
      </pc:sldChg>
      <pc:sldChg chg="add">
        <pc:chgData name="Lauren Carmody" userId="S::ljohnson_guidehouse.com#ext#@pepfar.onmicrosoft.com::2542f217-7eab-4ac6-bab6-0aa2d030be64" providerId="AD" clId="Web-{09E9C48A-0841-4091-8FCC-604AA8922D75}" dt="2022-09-07T18:29:41.592" v="77"/>
        <pc:sldMkLst>
          <pc:docMk/>
          <pc:sldMk cId="3495001048" sldId="277"/>
        </pc:sldMkLst>
      </pc:sldChg>
      <pc:sldChg chg="add">
        <pc:chgData name="Lauren Carmody" userId="S::ljohnson_guidehouse.com#ext#@pepfar.onmicrosoft.com::2542f217-7eab-4ac6-bab6-0aa2d030be64" providerId="AD" clId="Web-{09E9C48A-0841-4091-8FCC-604AA8922D75}" dt="2022-09-07T18:29:41.748" v="78"/>
        <pc:sldMkLst>
          <pc:docMk/>
          <pc:sldMk cId="589857738" sldId="278"/>
        </pc:sldMkLst>
      </pc:sldChg>
      <pc:sldChg chg="add">
        <pc:chgData name="Lauren Carmody" userId="S::ljohnson_guidehouse.com#ext#@pepfar.onmicrosoft.com::2542f217-7eab-4ac6-bab6-0aa2d030be64" providerId="AD" clId="Web-{09E9C48A-0841-4091-8FCC-604AA8922D75}" dt="2022-09-07T18:29:41.889" v="79"/>
        <pc:sldMkLst>
          <pc:docMk/>
          <pc:sldMk cId="2002618334" sldId="279"/>
        </pc:sldMkLst>
      </pc:sldChg>
      <pc:sldChg chg="add">
        <pc:chgData name="Lauren Carmody" userId="S::ljohnson_guidehouse.com#ext#@pepfar.onmicrosoft.com::2542f217-7eab-4ac6-bab6-0aa2d030be64" providerId="AD" clId="Web-{09E9C48A-0841-4091-8FCC-604AA8922D75}" dt="2022-09-07T18:29:42.030" v="80"/>
        <pc:sldMkLst>
          <pc:docMk/>
          <pc:sldMk cId="3654503241" sldId="280"/>
        </pc:sldMkLst>
      </pc:sldChg>
      <pc:sldChg chg="add">
        <pc:chgData name="Lauren Carmody" userId="S::ljohnson_guidehouse.com#ext#@pepfar.onmicrosoft.com::2542f217-7eab-4ac6-bab6-0aa2d030be64" providerId="AD" clId="Web-{09E9C48A-0841-4091-8FCC-604AA8922D75}" dt="2022-09-07T18:29:42.170" v="81"/>
        <pc:sldMkLst>
          <pc:docMk/>
          <pc:sldMk cId="3591488781" sldId="281"/>
        </pc:sldMkLst>
      </pc:sldChg>
      <pc:sldChg chg="add">
        <pc:chgData name="Lauren Carmody" userId="S::ljohnson_guidehouse.com#ext#@pepfar.onmicrosoft.com::2542f217-7eab-4ac6-bab6-0aa2d030be64" providerId="AD" clId="Web-{09E9C48A-0841-4091-8FCC-604AA8922D75}" dt="2022-09-07T18:29:42.327" v="82"/>
        <pc:sldMkLst>
          <pc:docMk/>
          <pc:sldMk cId="1595515058" sldId="282"/>
        </pc:sldMkLst>
      </pc:sldChg>
      <pc:sldChg chg="add">
        <pc:chgData name="Lauren Carmody" userId="S::ljohnson_guidehouse.com#ext#@pepfar.onmicrosoft.com::2542f217-7eab-4ac6-bab6-0aa2d030be64" providerId="AD" clId="Web-{09E9C48A-0841-4091-8FCC-604AA8922D75}" dt="2022-09-07T18:29:42.452" v="83"/>
        <pc:sldMkLst>
          <pc:docMk/>
          <pc:sldMk cId="949967258" sldId="283"/>
        </pc:sldMkLst>
      </pc:sldChg>
      <pc:sldChg chg="add">
        <pc:chgData name="Lauren Carmody" userId="S::ljohnson_guidehouse.com#ext#@pepfar.onmicrosoft.com::2542f217-7eab-4ac6-bab6-0aa2d030be64" providerId="AD" clId="Web-{09E9C48A-0841-4091-8FCC-604AA8922D75}" dt="2022-09-07T18:29:42.608" v="84"/>
        <pc:sldMkLst>
          <pc:docMk/>
          <pc:sldMk cId="1872858801" sldId="284"/>
        </pc:sldMkLst>
      </pc:sldChg>
      <pc:sldChg chg="add">
        <pc:chgData name="Lauren Carmody" userId="S::ljohnson_guidehouse.com#ext#@pepfar.onmicrosoft.com::2542f217-7eab-4ac6-bab6-0aa2d030be64" providerId="AD" clId="Web-{09E9C48A-0841-4091-8FCC-604AA8922D75}" dt="2022-09-07T18:29:42.748" v="85"/>
        <pc:sldMkLst>
          <pc:docMk/>
          <pc:sldMk cId="392798761" sldId="285"/>
        </pc:sldMkLst>
      </pc:sldChg>
      <pc:sldChg chg="add">
        <pc:chgData name="Lauren Carmody" userId="S::ljohnson_guidehouse.com#ext#@pepfar.onmicrosoft.com::2542f217-7eab-4ac6-bab6-0aa2d030be64" providerId="AD" clId="Web-{09E9C48A-0841-4091-8FCC-604AA8922D75}" dt="2022-09-07T18:29:42.873" v="86"/>
        <pc:sldMkLst>
          <pc:docMk/>
          <pc:sldMk cId="2140685791" sldId="286"/>
        </pc:sldMkLst>
      </pc:sldChg>
      <pc:sldChg chg="add">
        <pc:chgData name="Lauren Carmody" userId="S::ljohnson_guidehouse.com#ext#@pepfar.onmicrosoft.com::2542f217-7eab-4ac6-bab6-0aa2d030be64" providerId="AD" clId="Web-{09E9C48A-0841-4091-8FCC-604AA8922D75}" dt="2022-09-07T18:29:43.045" v="87"/>
        <pc:sldMkLst>
          <pc:docMk/>
          <pc:sldMk cId="2328065324" sldId="287"/>
        </pc:sldMkLst>
      </pc:sldChg>
      <pc:sldChg chg="add">
        <pc:chgData name="Lauren Carmody" userId="S::ljohnson_guidehouse.com#ext#@pepfar.onmicrosoft.com::2542f217-7eab-4ac6-bab6-0aa2d030be64" providerId="AD" clId="Web-{09E9C48A-0841-4091-8FCC-604AA8922D75}" dt="2022-09-07T18:29:43.202" v="88"/>
        <pc:sldMkLst>
          <pc:docMk/>
          <pc:sldMk cId="775052616" sldId="288"/>
        </pc:sldMkLst>
      </pc:sldChg>
      <pc:sldChg chg="add">
        <pc:chgData name="Lauren Carmody" userId="S::ljohnson_guidehouse.com#ext#@pepfar.onmicrosoft.com::2542f217-7eab-4ac6-bab6-0aa2d030be64" providerId="AD" clId="Web-{09E9C48A-0841-4091-8FCC-604AA8922D75}" dt="2022-09-07T18:29:43.295" v="89"/>
        <pc:sldMkLst>
          <pc:docMk/>
          <pc:sldMk cId="3040468462" sldId="289"/>
        </pc:sldMkLst>
      </pc:sldChg>
      <pc:sldChg chg="add">
        <pc:chgData name="Lauren Carmody" userId="S::ljohnson_guidehouse.com#ext#@pepfar.onmicrosoft.com::2542f217-7eab-4ac6-bab6-0aa2d030be64" providerId="AD" clId="Web-{09E9C48A-0841-4091-8FCC-604AA8922D75}" dt="2022-09-07T18:29:43.467" v="90"/>
        <pc:sldMkLst>
          <pc:docMk/>
          <pc:sldMk cId="3967331669" sldId="290"/>
        </pc:sldMkLst>
      </pc:sldChg>
      <pc:sldChg chg="add">
        <pc:chgData name="Lauren Carmody" userId="S::ljohnson_guidehouse.com#ext#@pepfar.onmicrosoft.com::2542f217-7eab-4ac6-bab6-0aa2d030be64" providerId="AD" clId="Web-{09E9C48A-0841-4091-8FCC-604AA8922D75}" dt="2022-09-07T18:29:43.702" v="91"/>
        <pc:sldMkLst>
          <pc:docMk/>
          <pc:sldMk cId="342633325" sldId="291"/>
        </pc:sldMkLst>
      </pc:sldChg>
      <pc:sldChg chg="add">
        <pc:chgData name="Lauren Carmody" userId="S::ljohnson_guidehouse.com#ext#@pepfar.onmicrosoft.com::2542f217-7eab-4ac6-bab6-0aa2d030be64" providerId="AD" clId="Web-{09E9C48A-0841-4091-8FCC-604AA8922D75}" dt="2022-09-07T18:30:35.437" v="92"/>
        <pc:sldMkLst>
          <pc:docMk/>
          <pc:sldMk cId="1106133539" sldId="292"/>
        </pc:sldMkLst>
      </pc:sldChg>
      <pc:sldChg chg="modSp new mod modClrScheme chgLayout">
        <pc:chgData name="Lauren Carmody" userId="S::ljohnson_guidehouse.com#ext#@pepfar.onmicrosoft.com::2542f217-7eab-4ac6-bab6-0aa2d030be64" providerId="AD" clId="Web-{09E9C48A-0841-4091-8FCC-604AA8922D75}" dt="2022-09-07T18:31:00.298" v="113" actId="20577"/>
        <pc:sldMkLst>
          <pc:docMk/>
          <pc:sldMk cId="3410923403" sldId="293"/>
        </pc:sldMkLst>
        <pc:spChg chg="mod ord">
          <ac:chgData name="Lauren Carmody" userId="S::ljohnson_guidehouse.com#ext#@pepfar.onmicrosoft.com::2542f217-7eab-4ac6-bab6-0aa2d030be64" providerId="AD" clId="Web-{09E9C48A-0841-4091-8FCC-604AA8922D75}" dt="2022-09-07T18:31:00.298" v="113" actId="20577"/>
          <ac:spMkLst>
            <pc:docMk/>
            <pc:sldMk cId="3410923403" sldId="293"/>
            <ac:spMk id="2" creationId="{F7DF5DA6-EA0C-29FC-A496-129232EB2CC2}"/>
          </ac:spMkLst>
        </pc:spChg>
      </pc:sldChg>
      <pc:sldMasterChg chg="modSp del delSldLayout modSldLayout">
        <pc:chgData name="Lauren Carmody" userId="S::ljohnson_guidehouse.com#ext#@pepfar.onmicrosoft.com::2542f217-7eab-4ac6-bab6-0aa2d030be64" providerId="AD" clId="Web-{09E9C48A-0841-4091-8FCC-604AA8922D75}" dt="2022-09-07T18:25:22.241" v="2"/>
        <pc:sldMasterMkLst>
          <pc:docMk/>
          <pc:sldMasterMk cId="2460954070" sldId="2147483660"/>
        </pc:sldMasterMkLst>
        <pc:spChg chg="mod">
          <ac:chgData name="Lauren Carmody" userId="S::ljohnson_guidehouse.com#ext#@pepfar.onmicrosoft.com::2542f217-7eab-4ac6-bab6-0aa2d030be64" providerId="AD" clId="Web-{09E9C48A-0841-4091-8FCC-604AA8922D75}" dt="2022-09-07T18:25:21.584" v="1"/>
          <ac:spMkLst>
            <pc:docMk/>
            <pc:sldMasterMk cId="2460954070" sldId="2147483660"/>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ac:spMk id="4"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ac:spMk id="5"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ac:spMk id="6" creationId="{00000000-0000-0000-0000-000000000000}"/>
          </ac:spMkLst>
        </pc:spChg>
        <pc:sldLayoutChg chg="modSp 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2385387890" sldId="2147483661"/>
          </pc:sldLayoutMkLst>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2385387890" sldId="2147483661"/>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2385387890" sldId="2147483661"/>
              <ac:spMk id="3" creationId="{00000000-0000-0000-0000-000000000000}"/>
            </ac:spMkLst>
          </pc:spChg>
        </pc:sldLayoutChg>
        <pc:sldLayoutChg chg="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949138452" sldId="2147483662"/>
          </pc:sldLayoutMkLst>
        </pc:sldLayoutChg>
        <pc:sldLayoutChg chg="modSp 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2591524520" sldId="2147483663"/>
          </pc:sldLayoutMkLst>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2591524520" sldId="2147483663"/>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2591524520" sldId="2147483663"/>
              <ac:spMk id="3" creationId="{00000000-0000-0000-0000-000000000000}"/>
            </ac:spMkLst>
          </pc:spChg>
        </pc:sldLayoutChg>
        <pc:sldLayoutChg chg="modSp 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1203092039" sldId="2147483664"/>
          </pc:sldLayoutMkLst>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1203092039" sldId="2147483664"/>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1203092039" sldId="2147483664"/>
              <ac:spMk id="4" creationId="{00000000-0000-0000-0000-000000000000}"/>
            </ac:spMkLst>
          </pc:spChg>
        </pc:sldLayoutChg>
        <pc:sldLayoutChg chg="modSp 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3733172339" sldId="2147483665"/>
          </pc:sldLayoutMkLst>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733172339" sldId="2147483665"/>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733172339" sldId="2147483665"/>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733172339" sldId="2147483665"/>
              <ac:spMk id="4"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733172339" sldId="2147483665"/>
              <ac:spMk id="5"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733172339" sldId="2147483665"/>
              <ac:spMk id="6" creationId="{00000000-0000-0000-0000-000000000000}"/>
            </ac:spMkLst>
          </pc:spChg>
        </pc:sldLayoutChg>
        <pc:sldLayoutChg chg="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3210312558" sldId="2147483666"/>
          </pc:sldLayoutMkLst>
        </pc:sldLayoutChg>
        <pc:sldLayoutChg chg="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3146388984" sldId="2147483667"/>
          </pc:sldLayoutMkLst>
        </pc:sldLayoutChg>
        <pc:sldLayoutChg chg="modSp 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3171841454" sldId="2147483668"/>
          </pc:sldLayoutMkLst>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171841454" sldId="2147483668"/>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171841454" sldId="2147483668"/>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171841454" sldId="2147483668"/>
              <ac:spMk id="4" creationId="{00000000-0000-0000-0000-000000000000}"/>
            </ac:spMkLst>
          </pc:spChg>
        </pc:sldLayoutChg>
        <pc:sldLayoutChg chg="modSp 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1718958274" sldId="2147483669"/>
          </pc:sldLayoutMkLst>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1718958274" sldId="2147483669"/>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1718958274" sldId="2147483669"/>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1718958274" sldId="2147483669"/>
              <ac:spMk id="4" creationId="{00000000-0000-0000-0000-000000000000}"/>
            </ac:spMkLst>
          </pc:spChg>
        </pc:sldLayoutChg>
        <pc:sldLayoutChg chg="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2202905451" sldId="2147483670"/>
          </pc:sldLayoutMkLst>
        </pc:sldLayoutChg>
        <pc:sldLayoutChg chg="modSp del">
          <pc:chgData name="Lauren Carmody" userId="S::ljohnson_guidehouse.com#ext#@pepfar.onmicrosoft.com::2542f217-7eab-4ac6-bab6-0aa2d030be64" providerId="AD" clId="Web-{09E9C48A-0841-4091-8FCC-604AA8922D75}" dt="2022-09-07T18:25:22.241" v="2"/>
          <pc:sldLayoutMkLst>
            <pc:docMk/>
            <pc:sldMasterMk cId="2460954070" sldId="2147483660"/>
            <pc:sldLayoutMk cId="3479445657" sldId="2147483671"/>
          </pc:sldLayoutMkLst>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479445657" sldId="2147483671"/>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460954070" sldId="2147483660"/>
              <pc:sldLayoutMk cId="3479445657" sldId="2147483671"/>
              <ac:spMk id="3" creationId="{00000000-0000-0000-0000-000000000000}"/>
            </ac:spMkLst>
          </pc:spChg>
        </pc:sldLayoutChg>
      </pc:sldMasterChg>
      <pc:sldMasterChg chg="modSp add addSldLayout modSldLayout">
        <pc:chgData name="Lauren Carmody" userId="S::ljohnson_guidehouse.com#ext#@pepfar.onmicrosoft.com::2542f217-7eab-4ac6-bab6-0aa2d030be64" providerId="AD" clId="Web-{09E9C48A-0841-4091-8FCC-604AA8922D75}" dt="2022-09-07T18:25:21.584" v="1"/>
        <pc:sldMasterMkLst>
          <pc:docMk/>
          <pc:sldMasterMk cId="2975954393" sldId="2147483672"/>
        </pc:sldMasterMkLst>
        <pc:spChg chg="mod">
          <ac:chgData name="Lauren Carmody" userId="S::ljohnson_guidehouse.com#ext#@pepfar.onmicrosoft.com::2542f217-7eab-4ac6-bab6-0aa2d030be64" providerId="AD" clId="Web-{09E9C48A-0841-4091-8FCC-604AA8922D75}" dt="2022-09-07T18:25:21.584" v="1"/>
          <ac:spMkLst>
            <pc:docMk/>
            <pc:sldMasterMk cId="2975954393" sldId="2147483672"/>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ac:spMk id="4"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ac:spMk id="5"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ac:spMk id="6"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ac:spMk id="7" creationId="{2B1FBBC6-43DB-437C-BE29-14DE8E970843}"/>
          </ac:spMkLst>
        </pc:sp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217453122" sldId="2147483673"/>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17453122" sldId="2147483673"/>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17453122" sldId="2147483673"/>
              <ac:spMk id="3" creationId="{00000000-0000-0000-0000-000000000000}"/>
            </ac:spMkLst>
          </pc:spChg>
        </pc:sldLayoutChg>
        <pc:sldLayoutChg chg="add">
          <pc:chgData name="Lauren Carmody" userId="S::ljohnson_guidehouse.com#ext#@pepfar.onmicrosoft.com::2542f217-7eab-4ac6-bab6-0aa2d030be64" providerId="AD" clId="Web-{09E9C48A-0841-4091-8FCC-604AA8922D75}" dt="2022-09-07T18:24:59.443" v="0"/>
          <pc:sldLayoutMkLst>
            <pc:docMk/>
            <pc:sldMasterMk cId="2975954393" sldId="2147483672"/>
            <pc:sldLayoutMk cId="3921708141" sldId="2147483674"/>
          </pc:sldLayoutMkLst>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1429283008" sldId="2147483675"/>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1429283008" sldId="2147483675"/>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1429283008" sldId="2147483675"/>
              <ac:spMk id="3" creationId="{00000000-0000-0000-0000-000000000000}"/>
            </ac:spMkLst>
          </pc:spChg>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3118619924" sldId="2147483676"/>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118619924" sldId="2147483676"/>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118619924" sldId="2147483676"/>
              <ac:spMk id="4" creationId="{00000000-0000-0000-0000-000000000000}"/>
            </ac:spMkLst>
          </pc:spChg>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3115305124" sldId="2147483677"/>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115305124" sldId="2147483677"/>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115305124" sldId="2147483677"/>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115305124" sldId="2147483677"/>
              <ac:spMk id="4"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115305124" sldId="2147483677"/>
              <ac:spMk id="5"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115305124" sldId="2147483677"/>
              <ac:spMk id="6" creationId="{00000000-0000-0000-0000-000000000000}"/>
            </ac:spMkLst>
          </pc:spChg>
        </pc:sldLayoutChg>
        <pc:sldLayoutChg chg="add">
          <pc:chgData name="Lauren Carmody" userId="S::ljohnson_guidehouse.com#ext#@pepfar.onmicrosoft.com::2542f217-7eab-4ac6-bab6-0aa2d030be64" providerId="AD" clId="Web-{09E9C48A-0841-4091-8FCC-604AA8922D75}" dt="2022-09-07T18:24:59.443" v="0"/>
          <pc:sldLayoutMkLst>
            <pc:docMk/>
            <pc:sldMasterMk cId="2975954393" sldId="2147483672"/>
            <pc:sldLayoutMk cId="3327059336" sldId="2147483678"/>
          </pc:sldLayoutMkLst>
        </pc:sldLayoutChg>
        <pc:sldLayoutChg chg="add">
          <pc:chgData name="Lauren Carmody" userId="S::ljohnson_guidehouse.com#ext#@pepfar.onmicrosoft.com::2542f217-7eab-4ac6-bab6-0aa2d030be64" providerId="AD" clId="Web-{09E9C48A-0841-4091-8FCC-604AA8922D75}" dt="2022-09-07T18:24:59.443" v="0"/>
          <pc:sldLayoutMkLst>
            <pc:docMk/>
            <pc:sldMasterMk cId="2975954393" sldId="2147483672"/>
            <pc:sldLayoutMk cId="2832520097" sldId="2147483679"/>
          </pc:sldLayoutMkLst>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2920368474" sldId="2147483680"/>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920368474" sldId="2147483680"/>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920368474" sldId="2147483680"/>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920368474" sldId="2147483680"/>
              <ac:spMk id="4" creationId="{00000000-0000-0000-0000-000000000000}"/>
            </ac:spMkLst>
          </pc:spChg>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3863840587" sldId="2147483681"/>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863840587" sldId="2147483681"/>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863840587" sldId="2147483681"/>
              <ac:spMk id="3"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3863840587" sldId="2147483681"/>
              <ac:spMk id="4" creationId="{00000000-0000-0000-0000-000000000000}"/>
            </ac:spMkLst>
          </pc:spChg>
        </pc:sldLayoutChg>
        <pc:sldLayoutChg chg="add">
          <pc:chgData name="Lauren Carmody" userId="S::ljohnson_guidehouse.com#ext#@pepfar.onmicrosoft.com::2542f217-7eab-4ac6-bab6-0aa2d030be64" providerId="AD" clId="Web-{09E9C48A-0841-4091-8FCC-604AA8922D75}" dt="2022-09-07T18:24:59.443" v="0"/>
          <pc:sldLayoutMkLst>
            <pc:docMk/>
            <pc:sldMasterMk cId="2975954393" sldId="2147483672"/>
            <pc:sldLayoutMk cId="4182131743" sldId="2147483682"/>
          </pc:sldLayoutMkLst>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2709775202" sldId="2147483683"/>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709775202" sldId="2147483683"/>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709775202" sldId="2147483683"/>
              <ac:spMk id="3" creationId="{00000000-0000-0000-0000-000000000000}"/>
            </ac:spMkLst>
          </pc:spChg>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28461855" sldId="2147483684"/>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8461855" sldId="2147483684"/>
              <ac:spMk id="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8461855" sldId="2147483684"/>
              <ac:spMk id="1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8461855" sldId="2147483684"/>
              <ac:spMk id="17"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8461855" sldId="2147483684"/>
              <ac:spMk id="22"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28461855" sldId="2147483684"/>
              <ac:spMk id="6894" creationId="{00000000-0000-0000-0000-000000000000}"/>
            </ac:spMkLst>
          </pc:spChg>
          <pc:picChg chg="mod">
            <ac:chgData name="Lauren Carmody" userId="S::ljohnson_guidehouse.com#ext#@pepfar.onmicrosoft.com::2542f217-7eab-4ac6-bab6-0aa2d030be64" providerId="AD" clId="Web-{09E9C48A-0841-4091-8FCC-604AA8922D75}" dt="2022-09-07T18:25:21.584" v="1"/>
            <ac:picMkLst>
              <pc:docMk/>
              <pc:sldMasterMk cId="2975954393" sldId="2147483672"/>
              <pc:sldLayoutMk cId="28461855" sldId="2147483684"/>
              <ac:picMk id="10" creationId="{00000000-0000-0000-0000-000000000000}"/>
            </ac:picMkLst>
          </pc:picChg>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4092982361" sldId="2147483685"/>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4092982361" sldId="2147483685"/>
              <ac:spMk id="4"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4092982361" sldId="2147483685"/>
              <ac:spMk id="8"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4092982361" sldId="2147483685"/>
              <ac:spMk id="9"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4092982361" sldId="2147483685"/>
              <ac:spMk id="11"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4092982361" sldId="2147483685"/>
              <ac:spMk id="12" creationId="{00000000-0000-0000-0000-000000000000}"/>
            </ac:spMkLst>
          </pc:spChg>
          <pc:picChg chg="mod">
            <ac:chgData name="Lauren Carmody" userId="S::ljohnson_guidehouse.com#ext#@pepfar.onmicrosoft.com::2542f217-7eab-4ac6-bab6-0aa2d030be64" providerId="AD" clId="Web-{09E9C48A-0841-4091-8FCC-604AA8922D75}" dt="2022-09-07T18:25:21.584" v="1"/>
            <ac:picMkLst>
              <pc:docMk/>
              <pc:sldMasterMk cId="2975954393" sldId="2147483672"/>
              <pc:sldLayoutMk cId="4092982361" sldId="2147483685"/>
              <ac:picMk id="2" creationId="{00000000-0000-0000-0000-000000000000}"/>
            </ac:picMkLst>
          </pc:picChg>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996809509" sldId="2147483687"/>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996809509" sldId="2147483687"/>
              <ac:spMk id="8"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996809509" sldId="2147483687"/>
              <ac:spMk id="9"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996809509" sldId="2147483687"/>
              <ac:spMk id="10"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996809509" sldId="2147483687"/>
              <ac:spMk id="11"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996809509" sldId="2147483687"/>
              <ac:spMk id="12" creationId="{00000000-0000-0000-0000-000000000000}"/>
            </ac:spMkLst>
          </pc:spChg>
          <pc:picChg chg="mod">
            <ac:chgData name="Lauren Carmody" userId="S::ljohnson_guidehouse.com#ext#@pepfar.onmicrosoft.com::2542f217-7eab-4ac6-bab6-0aa2d030be64" providerId="AD" clId="Web-{09E9C48A-0841-4091-8FCC-604AA8922D75}" dt="2022-09-07T18:25:21.584" v="1"/>
            <ac:picMkLst>
              <pc:docMk/>
              <pc:sldMasterMk cId="2975954393" sldId="2147483672"/>
              <pc:sldLayoutMk cId="996809509" sldId="2147483687"/>
              <ac:picMk id="7" creationId="{00000000-0000-0000-0000-000000000000}"/>
            </ac:picMkLst>
          </pc:picChg>
        </pc:sldLayoutChg>
        <pc:sldLayoutChg chg="modSp add">
          <pc:chgData name="Lauren Carmody" userId="S::ljohnson_guidehouse.com#ext#@pepfar.onmicrosoft.com::2542f217-7eab-4ac6-bab6-0aa2d030be64" providerId="AD" clId="Web-{09E9C48A-0841-4091-8FCC-604AA8922D75}" dt="2022-09-07T18:25:21.584" v="1"/>
          <pc:sldLayoutMkLst>
            <pc:docMk/>
            <pc:sldMasterMk cId="2975954393" sldId="2147483672"/>
            <pc:sldLayoutMk cId="73644420" sldId="2147483689"/>
          </pc:sldLayoutMkLst>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73644420" sldId="2147483689"/>
              <ac:spMk id="4"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73644420" sldId="2147483689"/>
              <ac:spMk id="5"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73644420" sldId="2147483689"/>
              <ac:spMk id="6"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73644420" sldId="2147483689"/>
              <ac:spMk id="10"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73644420" sldId="2147483689"/>
              <ac:spMk id="11" creationId="{00000000-0000-0000-0000-000000000000}"/>
            </ac:spMkLst>
          </pc:spChg>
          <pc:spChg chg="mod">
            <ac:chgData name="Lauren Carmody" userId="S::ljohnson_guidehouse.com#ext#@pepfar.onmicrosoft.com::2542f217-7eab-4ac6-bab6-0aa2d030be64" providerId="AD" clId="Web-{09E9C48A-0841-4091-8FCC-604AA8922D75}" dt="2022-09-07T18:25:21.584" v="1"/>
            <ac:spMkLst>
              <pc:docMk/>
              <pc:sldMasterMk cId="2975954393" sldId="2147483672"/>
              <pc:sldLayoutMk cId="73644420" sldId="2147483689"/>
              <ac:spMk id="14" creationId="{00000000-0000-0000-0000-000000000000}"/>
            </ac:spMkLst>
          </pc:spChg>
          <pc:picChg chg="mod">
            <ac:chgData name="Lauren Carmody" userId="S::ljohnson_guidehouse.com#ext#@pepfar.onmicrosoft.com::2542f217-7eab-4ac6-bab6-0aa2d030be64" providerId="AD" clId="Web-{09E9C48A-0841-4091-8FCC-604AA8922D75}" dt="2022-09-07T18:25:21.584" v="1"/>
            <ac:picMkLst>
              <pc:docMk/>
              <pc:sldMasterMk cId="2975954393" sldId="2147483672"/>
              <pc:sldLayoutMk cId="73644420" sldId="2147483689"/>
              <ac:picMk id="13" creationId="{00000000-0000-0000-0000-000000000000}"/>
            </ac:picMkLst>
          </pc:picChg>
        </pc:sldLayoutChg>
      </pc:sldMasterChg>
      <pc:sldMasterChg chg="add addSldLayout modSldLayout">
        <pc:chgData name="Lauren Carmody" userId="S::ljohnson_guidehouse.com#ext#@pepfar.onmicrosoft.com::2542f217-7eab-4ac6-bab6-0aa2d030be64" providerId="AD" clId="Web-{09E9C48A-0841-4091-8FCC-604AA8922D75}" dt="2022-09-07T18:25:22.241" v="2"/>
        <pc:sldMasterMkLst>
          <pc:docMk/>
          <pc:sldMasterMk cId="711375582" sldId="2147483690"/>
        </pc:sldMasterMkLst>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4152014747" sldId="2147483691"/>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3261582583" sldId="2147483692"/>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4027712804" sldId="2147483693"/>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1239170108" sldId="2147483694"/>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3579786548" sldId="2147483695"/>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3748906799" sldId="2147483696"/>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662844000" sldId="2147483697"/>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251835147" sldId="2147483698"/>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2761378769" sldId="2147483699"/>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1380149609" sldId="2147483700"/>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3495017893" sldId="2147483701"/>
          </pc:sldLayoutMkLst>
        </pc:sldLayoutChg>
        <pc:sldLayoutChg chg="add mod replId">
          <pc:chgData name="Lauren Carmody" userId="S::ljohnson_guidehouse.com#ext#@pepfar.onmicrosoft.com::2542f217-7eab-4ac6-bab6-0aa2d030be64" providerId="AD" clId="Web-{09E9C48A-0841-4091-8FCC-604AA8922D75}" dt="2022-09-07T18:25:22.241" v="2"/>
          <pc:sldLayoutMkLst>
            <pc:docMk/>
            <pc:sldMasterMk cId="711375582" sldId="2147483690"/>
            <pc:sldLayoutMk cId="1102327491" sldId="2147483702"/>
          </pc:sldLayoutMkLst>
        </pc:sldLayoutChg>
      </pc:sldMasterChg>
      <pc:sldMasterChg chg="add addSldLayout">
        <pc:chgData name="Lauren Carmody" userId="S::ljohnson_guidehouse.com#ext#@pepfar.onmicrosoft.com::2542f217-7eab-4ac6-bab6-0aa2d030be64" providerId="AD" clId="Web-{09E9C48A-0841-4091-8FCC-604AA8922D75}" dt="2022-09-07T18:29:39.030" v="61"/>
        <pc:sldMasterMkLst>
          <pc:docMk/>
          <pc:sldMasterMk cId="3955453297" sldId="2147483772"/>
        </pc:sldMasterMkLst>
        <pc:sldLayoutChg chg="add">
          <pc:chgData name="Lauren Carmody" userId="S::ljohnson_guidehouse.com#ext#@pepfar.onmicrosoft.com::2542f217-7eab-4ac6-bab6-0aa2d030be64" providerId="AD" clId="Web-{09E9C48A-0841-4091-8FCC-604AA8922D75}" dt="2022-09-07T18:29:39.030" v="61"/>
          <pc:sldLayoutMkLst>
            <pc:docMk/>
            <pc:sldMasterMk cId="3955453297" sldId="2147483772"/>
            <pc:sldLayoutMk cId="4162478579" sldId="2147483757"/>
          </pc:sldLayoutMkLst>
        </pc:sldLayoutChg>
        <pc:sldLayoutChg chg="add">
          <pc:chgData name="Lauren Carmody" userId="S::ljohnson_guidehouse.com#ext#@pepfar.onmicrosoft.com::2542f217-7eab-4ac6-bab6-0aa2d030be64" providerId="AD" clId="Web-{09E9C48A-0841-4091-8FCC-604AA8922D75}" dt="2022-09-07T18:29:39.030" v="61"/>
          <pc:sldLayoutMkLst>
            <pc:docMk/>
            <pc:sldMasterMk cId="3955453297" sldId="2147483772"/>
            <pc:sldLayoutMk cId="2821003325" sldId="2147483758"/>
          </pc:sldLayoutMkLst>
        </pc:sldLayoutChg>
        <pc:sldLayoutChg chg="add">
          <pc:chgData name="Lauren Carmody" userId="S::ljohnson_guidehouse.com#ext#@pepfar.onmicrosoft.com::2542f217-7eab-4ac6-bab6-0aa2d030be64" providerId="AD" clId="Web-{09E9C48A-0841-4091-8FCC-604AA8922D75}" dt="2022-09-07T18:29:39.030" v="61"/>
          <pc:sldLayoutMkLst>
            <pc:docMk/>
            <pc:sldMasterMk cId="3955453297" sldId="2147483772"/>
            <pc:sldLayoutMk cId="4257095926" sldId="2147483766"/>
          </pc:sldLayoutMkLst>
        </pc:sldLayoutChg>
        <pc:sldLayoutChg chg="add">
          <pc:chgData name="Lauren Carmody" userId="S::ljohnson_guidehouse.com#ext#@pepfar.onmicrosoft.com::2542f217-7eab-4ac6-bab6-0aa2d030be64" providerId="AD" clId="Web-{09E9C48A-0841-4091-8FCC-604AA8922D75}" dt="2022-09-07T18:29:39.030" v="61"/>
          <pc:sldLayoutMkLst>
            <pc:docMk/>
            <pc:sldMasterMk cId="3955453297" sldId="2147483772"/>
            <pc:sldLayoutMk cId="670528491" sldId="2147483771"/>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351538899" sldId="2147483773"/>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1508236199" sldId="2147483774"/>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2167248127" sldId="2147483775"/>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2579614853" sldId="2147483776"/>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3185017228" sldId="2147483777"/>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947195616" sldId="2147483778"/>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2019325752" sldId="2147483779"/>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2610502517" sldId="2147483780"/>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1283345631" sldId="2147483781"/>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3347723995" sldId="2147483782"/>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3040399703" sldId="2147483783"/>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2334122620" sldId="2147483784"/>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838712046" sldId="2147483785"/>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3173964155" sldId="2147483786"/>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2325692260" sldId="2147483787"/>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3832878897" sldId="2147483788"/>
          </pc:sldLayoutMkLst>
        </pc:sldLayoutChg>
        <pc:sldLayoutChg chg="add">
          <pc:chgData name="Lauren Carmody" userId="S::ljohnson_guidehouse.com#ext#@pepfar.onmicrosoft.com::2542f217-7eab-4ac6-bab6-0aa2d030be64" providerId="AD" clId="Web-{09E9C48A-0841-4091-8FCC-604AA8922D75}" dt="2022-09-07T18:27:30.119" v="39"/>
          <pc:sldLayoutMkLst>
            <pc:docMk/>
            <pc:sldMasterMk cId="3955453297" sldId="2147483772"/>
            <pc:sldLayoutMk cId="2557580530" sldId="2147483880"/>
          </pc:sldLayoutMkLst>
        </pc:sldLayoutChg>
      </pc:sldMasterChg>
      <pc:sldMasterChg chg="add addSldLayout">
        <pc:chgData name="Lauren Carmody" userId="S::ljohnson_guidehouse.com#ext#@pepfar.onmicrosoft.com::2542f217-7eab-4ac6-bab6-0aa2d030be64" providerId="AD" clId="Web-{09E9C48A-0841-4091-8FCC-604AA8922D75}" dt="2022-09-07T18:29:23.795" v="60"/>
        <pc:sldMasterMkLst>
          <pc:docMk/>
          <pc:sldMasterMk cId="2849334259" sldId="2147483803"/>
        </pc:sldMasterMkLst>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299937544" sldId="2147483804"/>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4047448337" sldId="2147483805"/>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497499415" sldId="2147483806"/>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1433798645" sldId="2147483807"/>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142674105" sldId="2147483808"/>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4253345287" sldId="2147483809"/>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012917480" sldId="2147483810"/>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002934777" sldId="2147483811"/>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1493462372" sldId="2147483812"/>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268284422" sldId="2147483813"/>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926309597" sldId="2147483814"/>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451581822" sldId="2147483815"/>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936292326" sldId="2147483816"/>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050683552" sldId="2147483817"/>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956085858" sldId="2147483818"/>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705109225" sldId="2147483819"/>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708751832" sldId="2147483820"/>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568622229" sldId="2147483821"/>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901570074" sldId="2147483822"/>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706437738" sldId="2147483823"/>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036573332" sldId="2147483824"/>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404407574" sldId="2147483825"/>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4026169210" sldId="2147483826"/>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608583339" sldId="2147483827"/>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1772290872" sldId="2147483828"/>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667704709" sldId="2147483829"/>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750502556" sldId="2147483830"/>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733533438" sldId="2147483831"/>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4293913364" sldId="2147483832"/>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665800296" sldId="2147483833"/>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346831504" sldId="2147483834"/>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488052439" sldId="2147483835"/>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1641170460" sldId="2147483836"/>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522417968" sldId="2147483837"/>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1131304191" sldId="2147483838"/>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451568712" sldId="2147483839"/>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850592825" sldId="2147483840"/>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096692522" sldId="2147483841"/>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4092932587" sldId="2147483842"/>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810097565" sldId="2147483843"/>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2326589202" sldId="2147483844"/>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132119791" sldId="2147483845"/>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978501591" sldId="2147483846"/>
          </pc:sldLayoutMkLst>
        </pc:sldLayoutChg>
        <pc:sldLayoutChg chg="add">
          <pc:chgData name="Lauren Carmody" userId="S::ljohnson_guidehouse.com#ext#@pepfar.onmicrosoft.com::2542f217-7eab-4ac6-bab6-0aa2d030be64" providerId="AD" clId="Web-{09E9C48A-0841-4091-8FCC-604AA8922D75}" dt="2022-09-07T18:28:49.497" v="59"/>
          <pc:sldLayoutMkLst>
            <pc:docMk/>
            <pc:sldMasterMk cId="2849334259" sldId="2147483803"/>
            <pc:sldLayoutMk cId="3326251213" sldId="2147483879"/>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497499415" sldId="2147483881"/>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1433798645" sldId="2147483882"/>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142674105" sldId="2147483883"/>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4253345287" sldId="2147483884"/>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012917480" sldId="2147483885"/>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002934777" sldId="2147483886"/>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1493462372" sldId="2147483887"/>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268284422" sldId="2147483888"/>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926309597" sldId="2147483889"/>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2451581822" sldId="2147483890"/>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936292326" sldId="2147483891"/>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050683552" sldId="2147483892"/>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956085858" sldId="2147483893"/>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705109225" sldId="2147483894"/>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708751832" sldId="2147483895"/>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2568622229" sldId="2147483896"/>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2901570074" sldId="2147483897"/>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706437738" sldId="2147483898"/>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036573332" sldId="2147483899"/>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404407574" sldId="2147483900"/>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4026169210" sldId="2147483901"/>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608583339" sldId="2147483902"/>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1772290872" sldId="2147483903"/>
          </pc:sldLayoutMkLst>
        </pc:sldLayoutChg>
        <pc:sldLayoutChg chg="add">
          <pc:chgData name="Lauren Carmody" userId="S::ljohnson_guidehouse.com#ext#@pepfar.onmicrosoft.com::2542f217-7eab-4ac6-bab6-0aa2d030be64" providerId="AD" clId="Web-{09E9C48A-0841-4091-8FCC-604AA8922D75}" dt="2022-09-07T18:29:23.795" v="60"/>
          <pc:sldLayoutMkLst>
            <pc:docMk/>
            <pc:sldMasterMk cId="2849334259" sldId="2147483803"/>
            <pc:sldLayoutMk cId="3667704709" sldId="2147483904"/>
          </pc:sldLayoutMkLst>
        </pc:sldLayoutChg>
      </pc:sldMasterChg>
    </pc:docChg>
  </pc:docChgLst>
  <pc:docChgLst>
    <pc:chgData name="Ali, Leila" userId="f518e630-63b2-4cfa-a0c2-632a0f8c376e" providerId="ADAL" clId="{275958E6-EACD-44D9-A229-F07821AE13B6}"/>
    <pc:docChg chg="custSel modSld">
      <pc:chgData name="Ali, Leila" userId="f518e630-63b2-4cfa-a0c2-632a0f8c376e" providerId="ADAL" clId="{275958E6-EACD-44D9-A229-F07821AE13B6}" dt="2024-09-16T16:26:27.920" v="982"/>
      <pc:docMkLst>
        <pc:docMk/>
      </pc:docMkLst>
      <pc:sldChg chg="modSp mod">
        <pc:chgData name="Ali, Leila" userId="f518e630-63b2-4cfa-a0c2-632a0f8c376e" providerId="ADAL" clId="{275958E6-EACD-44D9-A229-F07821AE13B6}" dt="2024-09-16T16:23:45.646" v="720" actId="1035"/>
        <pc:sldMkLst>
          <pc:docMk/>
          <pc:sldMk cId="3455622585" sldId="262"/>
        </pc:sldMkLst>
        <pc:spChg chg="mod">
          <ac:chgData name="Ali, Leila" userId="f518e630-63b2-4cfa-a0c2-632a0f8c376e" providerId="ADAL" clId="{275958E6-EACD-44D9-A229-F07821AE13B6}" dt="2024-09-16T16:23:45.646" v="720" actId="1035"/>
          <ac:spMkLst>
            <pc:docMk/>
            <pc:sldMk cId="3455622585" sldId="262"/>
            <ac:spMk id="2" creationId="{C9CBCD1B-78BF-410A-93D7-4F792FA9EDE2}"/>
          </ac:spMkLst>
        </pc:spChg>
      </pc:sldChg>
      <pc:sldChg chg="modSp mod">
        <pc:chgData name="Ali, Leila" userId="f518e630-63b2-4cfa-a0c2-632a0f8c376e" providerId="ADAL" clId="{275958E6-EACD-44D9-A229-F07821AE13B6}" dt="2024-09-16T16:21:50.978" v="605" actId="1037"/>
        <pc:sldMkLst>
          <pc:docMk/>
          <pc:sldMk cId="2485894602" sldId="264"/>
        </pc:sldMkLst>
        <pc:spChg chg="mod">
          <ac:chgData name="Ali, Leila" userId="f518e630-63b2-4cfa-a0c2-632a0f8c376e" providerId="ADAL" clId="{275958E6-EACD-44D9-A229-F07821AE13B6}" dt="2024-09-16T16:21:50.978" v="605" actId="1037"/>
          <ac:spMkLst>
            <pc:docMk/>
            <pc:sldMk cId="2485894602" sldId="264"/>
            <ac:spMk id="2" creationId="{C9CBCD1B-78BF-410A-93D7-4F792FA9EDE2}"/>
          </ac:spMkLst>
        </pc:spChg>
      </pc:sldChg>
      <pc:sldChg chg="modSp mod">
        <pc:chgData name="Ali, Leila" userId="f518e630-63b2-4cfa-a0c2-632a0f8c376e" providerId="ADAL" clId="{275958E6-EACD-44D9-A229-F07821AE13B6}" dt="2024-09-16T16:19:22.403" v="398" actId="1038"/>
        <pc:sldMkLst>
          <pc:docMk/>
          <pc:sldMk cId="3814884175" sldId="265"/>
        </pc:sldMkLst>
        <pc:spChg chg="mod">
          <ac:chgData name="Ali, Leila" userId="f518e630-63b2-4cfa-a0c2-632a0f8c376e" providerId="ADAL" clId="{275958E6-EACD-44D9-A229-F07821AE13B6}" dt="2024-09-16T16:19:22.403" v="398" actId="1038"/>
          <ac:spMkLst>
            <pc:docMk/>
            <pc:sldMk cId="3814884175" sldId="265"/>
            <ac:spMk id="2" creationId="{C9CBCD1B-78BF-410A-93D7-4F792FA9EDE2}"/>
          </ac:spMkLst>
        </pc:spChg>
      </pc:sldChg>
      <pc:sldChg chg="modSp mod">
        <pc:chgData name="Ali, Leila" userId="f518e630-63b2-4cfa-a0c2-632a0f8c376e" providerId="ADAL" clId="{275958E6-EACD-44D9-A229-F07821AE13B6}" dt="2024-09-16T16:22:44.230" v="674" actId="1037"/>
        <pc:sldMkLst>
          <pc:docMk/>
          <pc:sldMk cId="3202466313" sldId="267"/>
        </pc:sldMkLst>
        <pc:spChg chg="mod">
          <ac:chgData name="Ali, Leila" userId="f518e630-63b2-4cfa-a0c2-632a0f8c376e" providerId="ADAL" clId="{275958E6-EACD-44D9-A229-F07821AE13B6}" dt="2024-09-16T16:22:44.230" v="674" actId="1037"/>
          <ac:spMkLst>
            <pc:docMk/>
            <pc:sldMk cId="3202466313" sldId="267"/>
            <ac:spMk id="2" creationId="{C9CBCD1B-78BF-410A-93D7-4F792FA9EDE2}"/>
          </ac:spMkLst>
        </pc:spChg>
      </pc:sldChg>
      <pc:sldChg chg="modSp mod">
        <pc:chgData name="Ali, Leila" userId="f518e630-63b2-4cfa-a0c2-632a0f8c376e" providerId="ADAL" clId="{275958E6-EACD-44D9-A229-F07821AE13B6}" dt="2024-09-16T16:19:39.746" v="409" actId="1038"/>
        <pc:sldMkLst>
          <pc:docMk/>
          <pc:sldMk cId="692791537" sldId="268"/>
        </pc:sldMkLst>
        <pc:spChg chg="mod">
          <ac:chgData name="Ali, Leila" userId="f518e630-63b2-4cfa-a0c2-632a0f8c376e" providerId="ADAL" clId="{275958E6-EACD-44D9-A229-F07821AE13B6}" dt="2024-09-16T16:19:39.746" v="409" actId="1038"/>
          <ac:spMkLst>
            <pc:docMk/>
            <pc:sldMk cId="692791537" sldId="268"/>
            <ac:spMk id="2" creationId="{C9CBCD1B-78BF-410A-93D7-4F792FA9EDE2}"/>
          </ac:spMkLst>
        </pc:spChg>
      </pc:sldChg>
      <pc:sldChg chg="modSp mod">
        <pc:chgData name="Ali, Leila" userId="f518e630-63b2-4cfa-a0c2-632a0f8c376e" providerId="ADAL" clId="{275958E6-EACD-44D9-A229-F07821AE13B6}" dt="2024-09-16T16:23:20.749" v="701" actId="1035"/>
        <pc:sldMkLst>
          <pc:docMk/>
          <pc:sldMk cId="1446689639" sldId="269"/>
        </pc:sldMkLst>
        <pc:spChg chg="mod">
          <ac:chgData name="Ali, Leila" userId="f518e630-63b2-4cfa-a0c2-632a0f8c376e" providerId="ADAL" clId="{275958E6-EACD-44D9-A229-F07821AE13B6}" dt="2024-09-16T16:23:20.749" v="701" actId="1035"/>
          <ac:spMkLst>
            <pc:docMk/>
            <pc:sldMk cId="1446689639" sldId="269"/>
            <ac:spMk id="2" creationId="{C9CBCD1B-78BF-410A-93D7-4F792FA9EDE2}"/>
          </ac:spMkLst>
        </pc:spChg>
      </pc:sldChg>
      <pc:sldChg chg="modSp mod">
        <pc:chgData name="Ali, Leila" userId="f518e630-63b2-4cfa-a0c2-632a0f8c376e" providerId="ADAL" clId="{275958E6-EACD-44D9-A229-F07821AE13B6}" dt="2024-09-16T16:23:09.592" v="694" actId="1035"/>
        <pc:sldMkLst>
          <pc:docMk/>
          <pc:sldMk cId="132580943" sldId="270"/>
        </pc:sldMkLst>
        <pc:spChg chg="mod">
          <ac:chgData name="Ali, Leila" userId="f518e630-63b2-4cfa-a0c2-632a0f8c376e" providerId="ADAL" clId="{275958E6-EACD-44D9-A229-F07821AE13B6}" dt="2024-09-16T16:23:09.592" v="694" actId="1035"/>
          <ac:spMkLst>
            <pc:docMk/>
            <pc:sldMk cId="132580943" sldId="270"/>
            <ac:spMk id="2" creationId="{C9CBCD1B-78BF-410A-93D7-4F792FA9EDE2}"/>
          </ac:spMkLst>
        </pc:spChg>
      </pc:sldChg>
      <pc:sldChg chg="modSp mod">
        <pc:chgData name="Ali, Leila" userId="f518e630-63b2-4cfa-a0c2-632a0f8c376e" providerId="ADAL" clId="{275958E6-EACD-44D9-A229-F07821AE13B6}" dt="2024-09-16T16:22:29.413" v="665" actId="1037"/>
        <pc:sldMkLst>
          <pc:docMk/>
          <pc:sldMk cId="1933111018" sldId="271"/>
        </pc:sldMkLst>
        <pc:spChg chg="mod">
          <ac:chgData name="Ali, Leila" userId="f518e630-63b2-4cfa-a0c2-632a0f8c376e" providerId="ADAL" clId="{275958E6-EACD-44D9-A229-F07821AE13B6}" dt="2024-09-16T16:22:29.413" v="665" actId="1037"/>
          <ac:spMkLst>
            <pc:docMk/>
            <pc:sldMk cId="1933111018" sldId="271"/>
            <ac:spMk id="2" creationId="{C9CBCD1B-78BF-410A-93D7-4F792FA9EDE2}"/>
          </ac:spMkLst>
        </pc:spChg>
      </pc:sldChg>
      <pc:sldChg chg="modSp mod">
        <pc:chgData name="Ali, Leila" userId="f518e630-63b2-4cfa-a0c2-632a0f8c376e" providerId="ADAL" clId="{275958E6-EACD-44D9-A229-F07821AE13B6}" dt="2024-09-16T16:22:51.008" v="682" actId="1036"/>
        <pc:sldMkLst>
          <pc:docMk/>
          <pc:sldMk cId="3158978005" sldId="272"/>
        </pc:sldMkLst>
        <pc:spChg chg="mod">
          <ac:chgData name="Ali, Leila" userId="f518e630-63b2-4cfa-a0c2-632a0f8c376e" providerId="ADAL" clId="{275958E6-EACD-44D9-A229-F07821AE13B6}" dt="2024-09-16T16:22:51.008" v="682" actId="1036"/>
          <ac:spMkLst>
            <pc:docMk/>
            <pc:sldMk cId="3158978005" sldId="272"/>
            <ac:spMk id="2" creationId="{C9CBCD1B-78BF-410A-93D7-4F792FA9EDE2}"/>
          </ac:spMkLst>
        </pc:spChg>
      </pc:sldChg>
      <pc:sldChg chg="modSp mod">
        <pc:chgData name="Ali, Leila" userId="f518e630-63b2-4cfa-a0c2-632a0f8c376e" providerId="ADAL" clId="{275958E6-EACD-44D9-A229-F07821AE13B6}" dt="2024-09-16T16:18:42.040" v="377" actId="1037"/>
        <pc:sldMkLst>
          <pc:docMk/>
          <pc:sldMk cId="2473596837" sldId="275"/>
        </pc:sldMkLst>
        <pc:spChg chg="mod">
          <ac:chgData name="Ali, Leila" userId="f518e630-63b2-4cfa-a0c2-632a0f8c376e" providerId="ADAL" clId="{275958E6-EACD-44D9-A229-F07821AE13B6}" dt="2024-09-16T16:18:42.040" v="377" actId="1037"/>
          <ac:spMkLst>
            <pc:docMk/>
            <pc:sldMk cId="2473596837" sldId="275"/>
            <ac:spMk id="2" creationId="{C9CBCD1B-78BF-410A-93D7-4F792FA9EDE2}"/>
          </ac:spMkLst>
        </pc:spChg>
      </pc:sldChg>
      <pc:sldChg chg="modSp mod">
        <pc:chgData name="Ali, Leila" userId="f518e630-63b2-4cfa-a0c2-632a0f8c376e" providerId="ADAL" clId="{275958E6-EACD-44D9-A229-F07821AE13B6}" dt="2024-09-16T16:24:55.534" v="978" actId="403"/>
        <pc:sldMkLst>
          <pc:docMk/>
          <pc:sldMk cId="2593821247" sldId="276"/>
        </pc:sldMkLst>
        <pc:spChg chg="mod">
          <ac:chgData name="Ali, Leila" userId="f518e630-63b2-4cfa-a0c2-632a0f8c376e" providerId="ADAL" clId="{275958E6-EACD-44D9-A229-F07821AE13B6}" dt="2024-09-16T16:24:55.534" v="978" actId="403"/>
          <ac:spMkLst>
            <pc:docMk/>
            <pc:sldMk cId="2593821247" sldId="276"/>
            <ac:spMk id="2" creationId="{C9CBCD1B-78BF-410A-93D7-4F792FA9EDE2}"/>
          </ac:spMkLst>
        </pc:spChg>
      </pc:sldChg>
      <pc:sldChg chg="modSp mod">
        <pc:chgData name="Ali, Leila" userId="f518e630-63b2-4cfa-a0c2-632a0f8c376e" providerId="ADAL" clId="{275958E6-EACD-44D9-A229-F07821AE13B6}" dt="2024-09-16T16:20:13.018" v="439" actId="1038"/>
        <pc:sldMkLst>
          <pc:docMk/>
          <pc:sldMk cId="3495001048" sldId="277"/>
        </pc:sldMkLst>
        <pc:spChg chg="mod">
          <ac:chgData name="Ali, Leila" userId="f518e630-63b2-4cfa-a0c2-632a0f8c376e" providerId="ADAL" clId="{275958E6-EACD-44D9-A229-F07821AE13B6}" dt="2024-09-16T16:20:13.018" v="439" actId="1038"/>
          <ac:spMkLst>
            <pc:docMk/>
            <pc:sldMk cId="3495001048" sldId="277"/>
            <ac:spMk id="2" creationId="{C9CBCD1B-78BF-410A-93D7-4F792FA9EDE2}"/>
          </ac:spMkLst>
        </pc:spChg>
      </pc:sldChg>
      <pc:sldChg chg="modSp mod">
        <pc:chgData name="Ali, Leila" userId="f518e630-63b2-4cfa-a0c2-632a0f8c376e" providerId="ADAL" clId="{275958E6-EACD-44D9-A229-F07821AE13B6}" dt="2024-09-16T16:23:54.458" v="734" actId="1035"/>
        <pc:sldMkLst>
          <pc:docMk/>
          <pc:sldMk cId="589857738" sldId="278"/>
        </pc:sldMkLst>
        <pc:spChg chg="mod">
          <ac:chgData name="Ali, Leila" userId="f518e630-63b2-4cfa-a0c2-632a0f8c376e" providerId="ADAL" clId="{275958E6-EACD-44D9-A229-F07821AE13B6}" dt="2024-09-16T16:23:54.458" v="734" actId="1035"/>
          <ac:spMkLst>
            <pc:docMk/>
            <pc:sldMk cId="589857738" sldId="278"/>
            <ac:spMk id="2" creationId="{C9CBCD1B-78BF-410A-93D7-4F792FA9EDE2}"/>
          </ac:spMkLst>
        </pc:spChg>
      </pc:sldChg>
      <pc:sldChg chg="modSp mod">
        <pc:chgData name="Ali, Leila" userId="f518e630-63b2-4cfa-a0c2-632a0f8c376e" providerId="ADAL" clId="{275958E6-EACD-44D9-A229-F07821AE13B6}" dt="2024-09-16T16:24:29.306" v="893" actId="1036"/>
        <pc:sldMkLst>
          <pc:docMk/>
          <pc:sldMk cId="3654503241" sldId="280"/>
        </pc:sldMkLst>
        <pc:spChg chg="mod">
          <ac:chgData name="Ali, Leila" userId="f518e630-63b2-4cfa-a0c2-632a0f8c376e" providerId="ADAL" clId="{275958E6-EACD-44D9-A229-F07821AE13B6}" dt="2024-09-16T16:24:29.306" v="893" actId="1036"/>
          <ac:spMkLst>
            <pc:docMk/>
            <pc:sldMk cId="3654503241" sldId="280"/>
            <ac:spMk id="2" creationId="{C9CBCD1B-78BF-410A-93D7-4F792FA9EDE2}"/>
          </ac:spMkLst>
        </pc:spChg>
      </pc:sldChg>
      <pc:sldChg chg="modSp mod">
        <pc:chgData name="Ali, Leila" userId="f518e630-63b2-4cfa-a0c2-632a0f8c376e" providerId="ADAL" clId="{275958E6-EACD-44D9-A229-F07821AE13B6}" dt="2024-09-16T16:24:10.134" v="799" actId="1036"/>
        <pc:sldMkLst>
          <pc:docMk/>
          <pc:sldMk cId="3591488781" sldId="281"/>
        </pc:sldMkLst>
        <pc:spChg chg="mod">
          <ac:chgData name="Ali, Leila" userId="f518e630-63b2-4cfa-a0c2-632a0f8c376e" providerId="ADAL" clId="{275958E6-EACD-44D9-A229-F07821AE13B6}" dt="2024-09-16T16:24:10.134" v="799" actId="1036"/>
          <ac:spMkLst>
            <pc:docMk/>
            <pc:sldMk cId="3591488781" sldId="281"/>
            <ac:spMk id="2" creationId="{C9CBCD1B-78BF-410A-93D7-4F792FA9EDE2}"/>
          </ac:spMkLst>
        </pc:spChg>
      </pc:sldChg>
      <pc:sldChg chg="modSp mod">
        <pc:chgData name="Ali, Leila" userId="f518e630-63b2-4cfa-a0c2-632a0f8c376e" providerId="ADAL" clId="{275958E6-EACD-44D9-A229-F07821AE13B6}" dt="2024-09-16T16:17:15.975" v="208" actId="1036"/>
        <pc:sldMkLst>
          <pc:docMk/>
          <pc:sldMk cId="1595515058" sldId="282"/>
        </pc:sldMkLst>
        <pc:spChg chg="mod">
          <ac:chgData name="Ali, Leila" userId="f518e630-63b2-4cfa-a0c2-632a0f8c376e" providerId="ADAL" clId="{275958E6-EACD-44D9-A229-F07821AE13B6}" dt="2024-09-16T16:17:15.975" v="208" actId="1036"/>
          <ac:spMkLst>
            <pc:docMk/>
            <pc:sldMk cId="1595515058" sldId="282"/>
            <ac:spMk id="2" creationId="{C9CBCD1B-78BF-410A-93D7-4F792FA9EDE2}"/>
          </ac:spMkLst>
        </pc:spChg>
      </pc:sldChg>
      <pc:sldChg chg="modSp mod">
        <pc:chgData name="Ali, Leila" userId="f518e630-63b2-4cfa-a0c2-632a0f8c376e" providerId="ADAL" clId="{275958E6-EACD-44D9-A229-F07821AE13B6}" dt="2024-09-16T16:16:49.998" v="157" actId="1036"/>
        <pc:sldMkLst>
          <pc:docMk/>
          <pc:sldMk cId="949967258" sldId="283"/>
        </pc:sldMkLst>
        <pc:spChg chg="mod">
          <ac:chgData name="Ali, Leila" userId="f518e630-63b2-4cfa-a0c2-632a0f8c376e" providerId="ADAL" clId="{275958E6-EACD-44D9-A229-F07821AE13B6}" dt="2024-09-16T16:16:49.998" v="157" actId="1036"/>
          <ac:spMkLst>
            <pc:docMk/>
            <pc:sldMk cId="949967258" sldId="283"/>
            <ac:spMk id="2" creationId="{C9CBCD1B-78BF-410A-93D7-4F792FA9EDE2}"/>
          </ac:spMkLst>
        </pc:spChg>
      </pc:sldChg>
      <pc:sldChg chg="modSp mod">
        <pc:chgData name="Ali, Leila" userId="f518e630-63b2-4cfa-a0c2-632a0f8c376e" providerId="ADAL" clId="{275958E6-EACD-44D9-A229-F07821AE13B6}" dt="2024-09-16T16:19:09.050" v="386" actId="1035"/>
        <pc:sldMkLst>
          <pc:docMk/>
          <pc:sldMk cId="1872858801" sldId="284"/>
        </pc:sldMkLst>
        <pc:spChg chg="mod">
          <ac:chgData name="Ali, Leila" userId="f518e630-63b2-4cfa-a0c2-632a0f8c376e" providerId="ADAL" clId="{275958E6-EACD-44D9-A229-F07821AE13B6}" dt="2024-09-16T16:19:09.050" v="386" actId="1035"/>
          <ac:spMkLst>
            <pc:docMk/>
            <pc:sldMk cId="1872858801" sldId="284"/>
            <ac:spMk id="2" creationId="{C9CBCD1B-78BF-410A-93D7-4F792FA9EDE2}"/>
          </ac:spMkLst>
        </pc:spChg>
      </pc:sldChg>
      <pc:sldChg chg="modSp mod delCm">
        <pc:chgData name="Ali, Leila" userId="f518e630-63b2-4cfa-a0c2-632a0f8c376e" providerId="ADAL" clId="{275958E6-EACD-44D9-A229-F07821AE13B6}" dt="2024-09-16T16:25:44.527" v="979"/>
        <pc:sldMkLst>
          <pc:docMk/>
          <pc:sldMk cId="392798761" sldId="285"/>
        </pc:sldMkLst>
        <pc:spChg chg="mod">
          <ac:chgData name="Ali, Leila" userId="f518e630-63b2-4cfa-a0c2-632a0f8c376e" providerId="ADAL" clId="{275958E6-EACD-44D9-A229-F07821AE13B6}" dt="2024-09-16T16:18:54.474" v="380" actId="27636"/>
          <ac:spMkLst>
            <pc:docMk/>
            <pc:sldMk cId="392798761" sldId="285"/>
            <ac:spMk id="2" creationId="{C9CBCD1B-78BF-410A-93D7-4F792FA9EDE2}"/>
          </ac:spMkLst>
        </pc:spChg>
        <pc:extLst>
          <p:ext xmlns:p="http://schemas.openxmlformats.org/presentationml/2006/main" uri="{D6D511B9-2390-475A-947B-AFAB55BFBCF1}">
            <pc226:cmChg xmlns:pc226="http://schemas.microsoft.com/office/powerpoint/2022/06/main/command" chg="del">
              <pc226:chgData name="Ali, Leila" userId="f518e630-63b2-4cfa-a0c2-632a0f8c376e" providerId="ADAL" clId="{275958E6-EACD-44D9-A229-F07821AE13B6}" dt="2024-09-16T16:25:44.527" v="979"/>
              <pc2:cmMkLst xmlns:pc2="http://schemas.microsoft.com/office/powerpoint/2019/9/main/command">
                <pc:docMk/>
                <pc:sldMk cId="392798761" sldId="285"/>
                <pc2:cmMk id="{B8199D9F-643A-4AA8-AA36-76A625F6060A}"/>
              </pc2:cmMkLst>
            </pc226:cmChg>
          </p:ext>
        </pc:extLst>
      </pc:sldChg>
      <pc:sldChg chg="delSp modSp mod">
        <pc:chgData name="Ali, Leila" userId="f518e630-63b2-4cfa-a0c2-632a0f8c376e" providerId="ADAL" clId="{275958E6-EACD-44D9-A229-F07821AE13B6}" dt="2024-09-16T16:26:27.920" v="982"/>
        <pc:sldMkLst>
          <pc:docMk/>
          <pc:sldMk cId="2140685791" sldId="286"/>
        </pc:sldMkLst>
        <pc:spChg chg="mod">
          <ac:chgData name="Ali, Leila" userId="f518e630-63b2-4cfa-a0c2-632a0f8c376e" providerId="ADAL" clId="{275958E6-EACD-44D9-A229-F07821AE13B6}" dt="2024-09-16T16:22:14.784" v="646" actId="1038"/>
          <ac:spMkLst>
            <pc:docMk/>
            <pc:sldMk cId="2140685791" sldId="286"/>
            <ac:spMk id="2" creationId="{C9CBCD1B-78BF-410A-93D7-4F792FA9EDE2}"/>
          </ac:spMkLst>
        </pc:spChg>
        <pc:spChg chg="del mod">
          <ac:chgData name="Ali, Leila" userId="f518e630-63b2-4cfa-a0c2-632a0f8c376e" providerId="ADAL" clId="{275958E6-EACD-44D9-A229-F07821AE13B6}" dt="2024-09-16T16:26:26.210" v="981" actId="478"/>
          <ac:spMkLst>
            <pc:docMk/>
            <pc:sldMk cId="2140685791" sldId="286"/>
            <ac:spMk id="4" creationId="{2087072B-9711-0349-9E01-E052AAEDF109}"/>
          </ac:spMkLst>
        </pc:spChg>
        <pc:spChg chg="mod">
          <ac:chgData name="Ali, Leila" userId="f518e630-63b2-4cfa-a0c2-632a0f8c376e" providerId="ADAL" clId="{275958E6-EACD-44D9-A229-F07821AE13B6}" dt="2024-09-16T16:26:27.920" v="982"/>
          <ac:spMkLst>
            <pc:docMk/>
            <pc:sldMk cId="2140685791" sldId="286"/>
            <ac:spMk id="6" creationId="{DE6D8060-1E85-4A61-BC95-AB93C0AA67F2}"/>
          </ac:spMkLst>
        </pc:spChg>
      </pc:sldChg>
      <pc:sldChg chg="modSp mod">
        <pc:chgData name="Ali, Leila" userId="f518e630-63b2-4cfa-a0c2-632a0f8c376e" providerId="ADAL" clId="{275958E6-EACD-44D9-A229-F07821AE13B6}" dt="2024-09-16T16:21:59.888" v="622" actId="1036"/>
        <pc:sldMkLst>
          <pc:docMk/>
          <pc:sldMk cId="2328065324" sldId="287"/>
        </pc:sldMkLst>
        <pc:spChg chg="mod">
          <ac:chgData name="Ali, Leila" userId="f518e630-63b2-4cfa-a0c2-632a0f8c376e" providerId="ADAL" clId="{275958E6-EACD-44D9-A229-F07821AE13B6}" dt="2024-09-16T16:21:59.888" v="622" actId="1036"/>
          <ac:spMkLst>
            <pc:docMk/>
            <pc:sldMk cId="2328065324" sldId="287"/>
            <ac:spMk id="2" creationId="{C9CBCD1B-78BF-410A-93D7-4F792FA9EDE2}"/>
          </ac:spMkLst>
        </pc:spChg>
      </pc:sldChg>
      <pc:sldChg chg="modSp mod">
        <pc:chgData name="Ali, Leila" userId="f518e630-63b2-4cfa-a0c2-632a0f8c376e" providerId="ADAL" clId="{275958E6-EACD-44D9-A229-F07821AE13B6}" dt="2024-09-16T16:17:37.375" v="268" actId="403"/>
        <pc:sldMkLst>
          <pc:docMk/>
          <pc:sldMk cId="775052616" sldId="288"/>
        </pc:sldMkLst>
        <pc:spChg chg="mod">
          <ac:chgData name="Ali, Leila" userId="f518e630-63b2-4cfa-a0c2-632a0f8c376e" providerId="ADAL" clId="{275958E6-EACD-44D9-A229-F07821AE13B6}" dt="2024-09-16T16:17:37.375" v="268" actId="403"/>
          <ac:spMkLst>
            <pc:docMk/>
            <pc:sldMk cId="775052616" sldId="288"/>
            <ac:spMk id="2" creationId="{C9CBCD1B-78BF-410A-93D7-4F792FA9EDE2}"/>
          </ac:spMkLst>
        </pc:spChg>
      </pc:sldChg>
      <pc:sldChg chg="modSp mod">
        <pc:chgData name="Ali, Leila" userId="f518e630-63b2-4cfa-a0c2-632a0f8c376e" providerId="ADAL" clId="{275958E6-EACD-44D9-A229-F07821AE13B6}" dt="2024-09-16T16:16:34.479" v="138" actId="404"/>
        <pc:sldMkLst>
          <pc:docMk/>
          <pc:sldMk cId="2066350074" sldId="294"/>
        </pc:sldMkLst>
        <pc:spChg chg="mod">
          <ac:chgData name="Ali, Leila" userId="f518e630-63b2-4cfa-a0c2-632a0f8c376e" providerId="ADAL" clId="{275958E6-EACD-44D9-A229-F07821AE13B6}" dt="2024-09-16T16:16:34.479" v="138" actId="404"/>
          <ac:spMkLst>
            <pc:docMk/>
            <pc:sldMk cId="2066350074" sldId="294"/>
            <ac:spMk id="2" creationId="{C9CBCD1B-78BF-410A-93D7-4F792FA9EDE2}"/>
          </ac:spMkLst>
        </pc:spChg>
      </pc:sldChg>
      <pc:sldChg chg="modSp mod">
        <pc:chgData name="Ali, Leila" userId="f518e630-63b2-4cfa-a0c2-632a0f8c376e" providerId="ADAL" clId="{275958E6-EACD-44D9-A229-F07821AE13B6}" dt="2024-09-16T16:15:52.834" v="132" actId="14100"/>
        <pc:sldMkLst>
          <pc:docMk/>
          <pc:sldMk cId="2465078982" sldId="295"/>
        </pc:sldMkLst>
        <pc:spChg chg="mod">
          <ac:chgData name="Ali, Leila" userId="f518e630-63b2-4cfa-a0c2-632a0f8c376e" providerId="ADAL" clId="{275958E6-EACD-44D9-A229-F07821AE13B6}" dt="2024-09-16T16:15:52.834" v="132" actId="14100"/>
          <ac:spMkLst>
            <pc:docMk/>
            <pc:sldMk cId="2465078982" sldId="295"/>
            <ac:spMk id="2" creationId="{C9CBCD1B-78BF-410A-93D7-4F792FA9EDE2}"/>
          </ac:spMkLst>
        </pc:spChg>
      </pc:sldChg>
      <pc:sldChg chg="modSp mod">
        <pc:chgData name="Ali, Leila" userId="f518e630-63b2-4cfa-a0c2-632a0f8c376e" providerId="ADAL" clId="{275958E6-EACD-44D9-A229-F07821AE13B6}" dt="2024-09-16T16:14:07.954" v="19" actId="1036"/>
        <pc:sldMkLst>
          <pc:docMk/>
          <pc:sldMk cId="2244975850" sldId="296"/>
        </pc:sldMkLst>
        <pc:spChg chg="mod">
          <ac:chgData name="Ali, Leila" userId="f518e630-63b2-4cfa-a0c2-632a0f8c376e" providerId="ADAL" clId="{275958E6-EACD-44D9-A229-F07821AE13B6}" dt="2024-09-16T16:14:07.954" v="19" actId="1036"/>
          <ac:spMkLst>
            <pc:docMk/>
            <pc:sldMk cId="2244975850" sldId="296"/>
            <ac:spMk id="2" creationId="{C9CBCD1B-78BF-410A-93D7-4F792FA9EDE2}"/>
          </ac:spMkLst>
        </pc:spChg>
      </pc:sldChg>
      <pc:sldChg chg="modSp mod">
        <pc:chgData name="Ali, Leila" userId="f518e630-63b2-4cfa-a0c2-632a0f8c376e" providerId="ADAL" clId="{275958E6-EACD-44D9-A229-F07821AE13B6}" dt="2024-09-16T16:20:38.480" v="494" actId="1036"/>
        <pc:sldMkLst>
          <pc:docMk/>
          <pc:sldMk cId="3302746924" sldId="298"/>
        </pc:sldMkLst>
        <pc:spChg chg="mod">
          <ac:chgData name="Ali, Leila" userId="f518e630-63b2-4cfa-a0c2-632a0f8c376e" providerId="ADAL" clId="{275958E6-EACD-44D9-A229-F07821AE13B6}" dt="2024-09-16T16:20:38.480" v="494" actId="1036"/>
          <ac:spMkLst>
            <pc:docMk/>
            <pc:sldMk cId="3302746924" sldId="298"/>
            <ac:spMk id="2" creationId="{C9CBCD1B-78BF-410A-93D7-4F792FA9EDE2}"/>
          </ac:spMkLst>
        </pc:spChg>
      </pc:sldChg>
      <pc:sldChg chg="modSp mod">
        <pc:chgData name="Ali, Leila" userId="f518e630-63b2-4cfa-a0c2-632a0f8c376e" providerId="ADAL" clId="{275958E6-EACD-44D9-A229-F07821AE13B6}" dt="2024-09-16T16:15:08.829" v="123" actId="1036"/>
        <pc:sldMkLst>
          <pc:docMk/>
          <pc:sldMk cId="306154153" sldId="329"/>
        </pc:sldMkLst>
        <pc:spChg chg="mod">
          <ac:chgData name="Ali, Leila" userId="f518e630-63b2-4cfa-a0c2-632a0f8c376e" providerId="ADAL" clId="{275958E6-EACD-44D9-A229-F07821AE13B6}" dt="2024-09-16T16:15:08.829" v="123" actId="1036"/>
          <ac:spMkLst>
            <pc:docMk/>
            <pc:sldMk cId="306154153" sldId="329"/>
            <ac:spMk id="2" creationId="{E85E139B-DC69-2526-21FB-AD970C504B4E}"/>
          </ac:spMkLst>
        </pc:spChg>
      </pc:sldChg>
      <pc:sldChg chg="modSp mod">
        <pc:chgData name="Ali, Leila" userId="f518e630-63b2-4cfa-a0c2-632a0f8c376e" providerId="ADAL" clId="{275958E6-EACD-44D9-A229-F07821AE13B6}" dt="2024-09-16T16:15:38.153" v="130" actId="1076"/>
        <pc:sldMkLst>
          <pc:docMk/>
          <pc:sldMk cId="225842309" sldId="330"/>
        </pc:sldMkLst>
        <pc:spChg chg="mod">
          <ac:chgData name="Ali, Leila" userId="f518e630-63b2-4cfa-a0c2-632a0f8c376e" providerId="ADAL" clId="{275958E6-EACD-44D9-A229-F07821AE13B6}" dt="2024-09-16T16:15:38.153" v="130" actId="1076"/>
          <ac:spMkLst>
            <pc:docMk/>
            <pc:sldMk cId="225842309" sldId="330"/>
            <ac:spMk id="2" creationId="{8439389B-AB89-76BE-4FAF-18146F1703C5}"/>
          </ac:spMkLst>
        </pc:spChg>
      </pc:sldChg>
      <pc:sldChg chg="modSp mod">
        <pc:chgData name="Ali, Leila" userId="f518e630-63b2-4cfa-a0c2-632a0f8c376e" providerId="ADAL" clId="{275958E6-EACD-44D9-A229-F07821AE13B6}" dt="2024-09-16T16:18:26.134" v="361" actId="404"/>
        <pc:sldMkLst>
          <pc:docMk/>
          <pc:sldMk cId="565402301" sldId="331"/>
        </pc:sldMkLst>
        <pc:spChg chg="mod">
          <ac:chgData name="Ali, Leila" userId="f518e630-63b2-4cfa-a0c2-632a0f8c376e" providerId="ADAL" clId="{275958E6-EACD-44D9-A229-F07821AE13B6}" dt="2024-09-16T16:18:26.134" v="361" actId="404"/>
          <ac:spMkLst>
            <pc:docMk/>
            <pc:sldMk cId="565402301" sldId="331"/>
            <ac:spMk id="2" creationId="{6274D238-6F42-68DE-CBDE-A157FDBC0E65}"/>
          </ac:spMkLst>
        </pc:spChg>
      </pc:sldChg>
      <pc:sldChg chg="modSp mod">
        <pc:chgData name="Ali, Leila" userId="f518e630-63b2-4cfa-a0c2-632a0f8c376e" providerId="ADAL" clId="{275958E6-EACD-44D9-A229-F07821AE13B6}" dt="2024-09-16T16:19:51.478" v="430" actId="1038"/>
        <pc:sldMkLst>
          <pc:docMk/>
          <pc:sldMk cId="1573866620" sldId="335"/>
        </pc:sldMkLst>
        <pc:spChg chg="mod">
          <ac:chgData name="Ali, Leila" userId="f518e630-63b2-4cfa-a0c2-632a0f8c376e" providerId="ADAL" clId="{275958E6-EACD-44D9-A229-F07821AE13B6}" dt="2024-09-16T16:19:51.478" v="430" actId="1038"/>
          <ac:spMkLst>
            <pc:docMk/>
            <pc:sldMk cId="1573866620" sldId="335"/>
            <ac:spMk id="2" creationId="{A893F1ED-91D4-EE84-94C3-3B180BFF1238}"/>
          </ac:spMkLst>
        </pc:spChg>
      </pc:sldChg>
      <pc:sldChg chg="modSp mod">
        <pc:chgData name="Ali, Leila" userId="f518e630-63b2-4cfa-a0c2-632a0f8c376e" providerId="ADAL" clId="{275958E6-EACD-44D9-A229-F07821AE13B6}" dt="2024-09-16T16:21:01.637" v="589" actId="1038"/>
        <pc:sldMkLst>
          <pc:docMk/>
          <pc:sldMk cId="525457694" sldId="336"/>
        </pc:sldMkLst>
        <pc:spChg chg="mod">
          <ac:chgData name="Ali, Leila" userId="f518e630-63b2-4cfa-a0c2-632a0f8c376e" providerId="ADAL" clId="{275958E6-EACD-44D9-A229-F07821AE13B6}" dt="2024-09-16T16:21:01.637" v="589" actId="1038"/>
          <ac:spMkLst>
            <pc:docMk/>
            <pc:sldMk cId="525457694" sldId="336"/>
            <ac:spMk id="2" creationId="{CB1CBEFF-29D2-3B31-99C5-598CC931E32C}"/>
          </ac:spMkLst>
        </pc:spChg>
      </pc:sldChg>
      <pc:sldChg chg="modSp mod">
        <pc:chgData name="Ali, Leila" userId="f518e630-63b2-4cfa-a0c2-632a0f8c376e" providerId="ADAL" clId="{275958E6-EACD-44D9-A229-F07821AE13B6}" dt="2024-09-16T16:23:34.686" v="706" actId="403"/>
        <pc:sldMkLst>
          <pc:docMk/>
          <pc:sldMk cId="2477089765" sldId="338"/>
        </pc:sldMkLst>
        <pc:spChg chg="mod">
          <ac:chgData name="Ali, Leila" userId="f518e630-63b2-4cfa-a0c2-632a0f8c376e" providerId="ADAL" clId="{275958E6-EACD-44D9-A229-F07821AE13B6}" dt="2024-09-16T16:23:34.686" v="706" actId="403"/>
          <ac:spMkLst>
            <pc:docMk/>
            <pc:sldMk cId="2477089765" sldId="338"/>
            <ac:spMk id="2" creationId="{1D30C8D8-7B22-545C-8ADD-9D50F98EE5F5}"/>
          </ac:spMkLst>
        </pc:spChg>
      </pc:sldChg>
    </pc:docChg>
  </pc:docChgLst>
  <pc:docChgLst>
    <pc:chgData name="Noah Nyhart" userId="S::noah.nyhart@pepfar.onmicrosoft.com::85488ac0-ae0f-4dd4-b011-d05ea6b070aa" providerId="AD" clId="Web-{7298AB27-FB4F-14DB-926E-7ADB4CF5DF63}"/>
    <pc:docChg chg="modSld">
      <pc:chgData name="Noah Nyhart" userId="S::noah.nyhart@pepfar.onmicrosoft.com::85488ac0-ae0f-4dd4-b011-d05ea6b070aa" providerId="AD" clId="Web-{7298AB27-FB4F-14DB-926E-7ADB4CF5DF63}" dt="2024-08-28T14:27:19.869" v="627"/>
      <pc:docMkLst>
        <pc:docMk/>
      </pc:docMkLst>
      <pc:sldChg chg="modSp">
        <pc:chgData name="Noah Nyhart" userId="S::noah.nyhart@pepfar.onmicrosoft.com::85488ac0-ae0f-4dd4-b011-d05ea6b070aa" providerId="AD" clId="Web-{7298AB27-FB4F-14DB-926E-7ADB4CF5DF63}" dt="2024-08-28T14:18:36.213" v="404" actId="20577"/>
        <pc:sldMkLst>
          <pc:docMk/>
          <pc:sldMk cId="3455622585" sldId="262"/>
        </pc:sldMkLst>
        <pc:spChg chg="mod">
          <ac:chgData name="Noah Nyhart" userId="S::noah.nyhart@pepfar.onmicrosoft.com::85488ac0-ae0f-4dd4-b011-d05ea6b070aa" providerId="AD" clId="Web-{7298AB27-FB4F-14DB-926E-7ADB4CF5DF63}" dt="2024-08-28T14:18:36.213" v="404" actId="20577"/>
          <ac:spMkLst>
            <pc:docMk/>
            <pc:sldMk cId="3455622585" sldId="262"/>
            <ac:spMk id="2" creationId="{C9CBCD1B-78BF-410A-93D7-4F792FA9EDE2}"/>
          </ac:spMkLst>
        </pc:spChg>
      </pc:sldChg>
      <pc:sldChg chg="modSp">
        <pc:chgData name="Noah Nyhart" userId="S::noah.nyhart@pepfar.onmicrosoft.com::85488ac0-ae0f-4dd4-b011-d05ea6b070aa" providerId="AD" clId="Web-{7298AB27-FB4F-14DB-926E-7ADB4CF5DF63}" dt="2024-08-28T13:24:24.152" v="251" actId="1076"/>
        <pc:sldMkLst>
          <pc:docMk/>
          <pc:sldMk cId="2485894602" sldId="264"/>
        </pc:sldMkLst>
        <pc:spChg chg="mod">
          <ac:chgData name="Noah Nyhart" userId="S::noah.nyhart@pepfar.onmicrosoft.com::85488ac0-ae0f-4dd4-b011-d05ea6b070aa" providerId="AD" clId="Web-{7298AB27-FB4F-14DB-926E-7ADB4CF5DF63}" dt="2024-08-28T13:23:59.230" v="240" actId="20577"/>
          <ac:spMkLst>
            <pc:docMk/>
            <pc:sldMk cId="2485894602" sldId="264"/>
            <ac:spMk id="2" creationId="{C9CBCD1B-78BF-410A-93D7-4F792FA9EDE2}"/>
          </ac:spMkLst>
        </pc:spChg>
        <pc:spChg chg="mod">
          <ac:chgData name="Noah Nyhart" userId="S::noah.nyhart@pepfar.onmicrosoft.com::85488ac0-ae0f-4dd4-b011-d05ea6b070aa" providerId="AD" clId="Web-{7298AB27-FB4F-14DB-926E-7ADB4CF5DF63}" dt="2024-08-28T13:24:24.137" v="250" actId="1076"/>
          <ac:spMkLst>
            <pc:docMk/>
            <pc:sldMk cId="2485894602" sldId="264"/>
            <ac:spMk id="10" creationId="{D8FFCF5D-D197-EE47-99CB-41DBAFFC26C3}"/>
          </ac:spMkLst>
        </pc:spChg>
        <pc:spChg chg="mod">
          <ac:chgData name="Noah Nyhart" userId="S::noah.nyhart@pepfar.onmicrosoft.com::85488ac0-ae0f-4dd4-b011-d05ea6b070aa" providerId="AD" clId="Web-{7298AB27-FB4F-14DB-926E-7ADB4CF5DF63}" dt="2024-08-28T13:24:24.137" v="249" actId="1076"/>
          <ac:spMkLst>
            <pc:docMk/>
            <pc:sldMk cId="2485894602" sldId="264"/>
            <ac:spMk id="14" creationId="{1138C5A8-081B-FE43-9A92-5D5353419AD8}"/>
          </ac:spMkLst>
        </pc:spChg>
        <pc:spChg chg="mod">
          <ac:chgData name="Noah Nyhart" userId="S::noah.nyhart@pepfar.onmicrosoft.com::85488ac0-ae0f-4dd4-b011-d05ea6b070aa" providerId="AD" clId="Web-{7298AB27-FB4F-14DB-926E-7ADB4CF5DF63}" dt="2024-08-28T13:24:24.152" v="251" actId="1076"/>
          <ac:spMkLst>
            <pc:docMk/>
            <pc:sldMk cId="2485894602" sldId="264"/>
            <ac:spMk id="18" creationId="{925F57FF-7070-1946-B379-AF6BA0863A46}"/>
          </ac:spMkLst>
        </pc:spChg>
        <pc:picChg chg="mod">
          <ac:chgData name="Noah Nyhart" userId="S::noah.nyhart@pepfar.onmicrosoft.com::85488ac0-ae0f-4dd4-b011-d05ea6b070aa" providerId="AD" clId="Web-{7298AB27-FB4F-14DB-926E-7ADB4CF5DF63}" dt="2024-08-28T13:24:24.106" v="245" actId="1076"/>
          <ac:picMkLst>
            <pc:docMk/>
            <pc:sldMk cId="2485894602" sldId="264"/>
            <ac:picMk id="5" creationId="{0F10C186-D562-3AE5-DBFD-6FE1B002AABF}"/>
          </ac:picMkLst>
        </pc:picChg>
        <pc:picChg chg="mod">
          <ac:chgData name="Noah Nyhart" userId="S::noah.nyhart@pepfar.onmicrosoft.com::85488ac0-ae0f-4dd4-b011-d05ea6b070aa" providerId="AD" clId="Web-{7298AB27-FB4F-14DB-926E-7ADB4CF5DF63}" dt="2024-08-28T13:24:24.121" v="246" actId="1076"/>
          <ac:picMkLst>
            <pc:docMk/>
            <pc:sldMk cId="2485894602" sldId="264"/>
            <ac:picMk id="6" creationId="{40C28D5D-D375-F593-19AF-687EF913103D}"/>
          </ac:picMkLst>
        </pc:picChg>
        <pc:cxnChg chg="mod">
          <ac:chgData name="Noah Nyhart" userId="S::noah.nyhart@pepfar.onmicrosoft.com::85488ac0-ae0f-4dd4-b011-d05ea6b070aa" providerId="AD" clId="Web-{7298AB27-FB4F-14DB-926E-7ADB4CF5DF63}" dt="2024-08-28T13:24:24.137" v="247" actId="1076"/>
          <ac:cxnSpMkLst>
            <pc:docMk/>
            <pc:sldMk cId="2485894602" sldId="264"/>
            <ac:cxnSpMk id="9" creationId="{8CA69E07-60F0-0645-A6E4-07CC4E60E8AE}"/>
          </ac:cxnSpMkLst>
        </pc:cxnChg>
        <pc:cxnChg chg="mod">
          <ac:chgData name="Noah Nyhart" userId="S::noah.nyhart@pepfar.onmicrosoft.com::85488ac0-ae0f-4dd4-b011-d05ea6b070aa" providerId="AD" clId="Web-{7298AB27-FB4F-14DB-926E-7ADB4CF5DF63}" dt="2024-08-28T13:24:24.137" v="248" actId="1076"/>
          <ac:cxnSpMkLst>
            <pc:docMk/>
            <pc:sldMk cId="2485894602" sldId="264"/>
            <ac:cxnSpMk id="15" creationId="{6D58A311-B4CA-A841-83BD-7FA9F22B11A2}"/>
          </ac:cxnSpMkLst>
        </pc:cxnChg>
      </pc:sldChg>
      <pc:sldChg chg="addSp modSp">
        <pc:chgData name="Noah Nyhart" userId="S::noah.nyhart@pepfar.onmicrosoft.com::85488ac0-ae0f-4dd4-b011-d05ea6b070aa" providerId="AD" clId="Web-{7298AB27-FB4F-14DB-926E-7ADB4CF5DF63}" dt="2024-08-28T04:17:48.511" v="117" actId="20577"/>
        <pc:sldMkLst>
          <pc:docMk/>
          <pc:sldMk cId="3814884175" sldId="265"/>
        </pc:sldMkLst>
        <pc:spChg chg="mod">
          <ac:chgData name="Noah Nyhart" userId="S::noah.nyhart@pepfar.onmicrosoft.com::85488ac0-ae0f-4dd4-b011-d05ea6b070aa" providerId="AD" clId="Web-{7298AB27-FB4F-14DB-926E-7ADB4CF5DF63}" dt="2024-08-28T04:17:48.511" v="117" actId="20577"/>
          <ac:spMkLst>
            <pc:docMk/>
            <pc:sldMk cId="3814884175" sldId="265"/>
            <ac:spMk id="2" creationId="{C9CBCD1B-78BF-410A-93D7-4F792FA9EDE2}"/>
          </ac:spMkLst>
        </pc:spChg>
        <pc:spChg chg="mod">
          <ac:chgData name="Noah Nyhart" userId="S::noah.nyhart@pepfar.onmicrosoft.com::85488ac0-ae0f-4dd4-b011-d05ea6b070aa" providerId="AD" clId="Web-{7298AB27-FB4F-14DB-926E-7ADB4CF5DF63}" dt="2024-08-28T04:00:38.500" v="109" actId="1076"/>
          <ac:spMkLst>
            <pc:docMk/>
            <pc:sldMk cId="3814884175" sldId="265"/>
            <ac:spMk id="10" creationId="{D8FFCF5D-D197-EE47-99CB-41DBAFFC26C3}"/>
          </ac:spMkLst>
        </pc:spChg>
        <pc:spChg chg="mod">
          <ac:chgData name="Noah Nyhart" userId="S::noah.nyhart@pepfar.onmicrosoft.com::85488ac0-ae0f-4dd4-b011-d05ea6b070aa" providerId="AD" clId="Web-{7298AB27-FB4F-14DB-926E-7ADB4CF5DF63}" dt="2024-08-28T04:00:38.500" v="110" actId="1076"/>
          <ac:spMkLst>
            <pc:docMk/>
            <pc:sldMk cId="3814884175" sldId="265"/>
            <ac:spMk id="14" creationId="{1138C5A8-081B-FE43-9A92-5D5353419AD8}"/>
          </ac:spMkLst>
        </pc:spChg>
        <pc:spChg chg="mod">
          <ac:chgData name="Noah Nyhart" userId="S::noah.nyhart@pepfar.onmicrosoft.com::85488ac0-ae0f-4dd4-b011-d05ea6b070aa" providerId="AD" clId="Web-{7298AB27-FB4F-14DB-926E-7ADB4CF5DF63}" dt="2024-08-28T04:00:38.516" v="113" actId="1076"/>
          <ac:spMkLst>
            <pc:docMk/>
            <pc:sldMk cId="3814884175" sldId="265"/>
            <ac:spMk id="18" creationId="{925F57FF-7070-1946-B379-AF6BA0863A46}"/>
          </ac:spMkLst>
        </pc:spChg>
        <pc:picChg chg="add mod">
          <ac:chgData name="Noah Nyhart" userId="S::noah.nyhart@pepfar.onmicrosoft.com::85488ac0-ae0f-4dd4-b011-d05ea6b070aa" providerId="AD" clId="Web-{7298AB27-FB4F-14DB-926E-7ADB4CF5DF63}" dt="2024-08-28T04:17:24.135" v="115" actId="1076"/>
          <ac:picMkLst>
            <pc:docMk/>
            <pc:sldMk cId="3814884175" sldId="265"/>
            <ac:picMk id="3" creationId="{C6AA1592-0516-DE54-500B-B6E5E4035F28}"/>
          </ac:picMkLst>
        </pc:picChg>
        <pc:picChg chg="mod">
          <ac:chgData name="Noah Nyhart" userId="S::noah.nyhart@pepfar.onmicrosoft.com::85488ac0-ae0f-4dd4-b011-d05ea6b070aa" providerId="AD" clId="Web-{7298AB27-FB4F-14DB-926E-7ADB4CF5DF63}" dt="2024-08-28T04:00:38.485" v="108" actId="1076"/>
          <ac:picMkLst>
            <pc:docMk/>
            <pc:sldMk cId="3814884175" sldId="265"/>
            <ac:picMk id="4" creationId="{3FF3E299-703A-66A3-CD5C-C7710C8C66E6}"/>
          </ac:picMkLst>
        </pc:picChg>
        <pc:cxnChg chg="mod">
          <ac:chgData name="Noah Nyhart" userId="S::noah.nyhart@pepfar.onmicrosoft.com::85488ac0-ae0f-4dd4-b011-d05ea6b070aa" providerId="AD" clId="Web-{7298AB27-FB4F-14DB-926E-7ADB4CF5DF63}" dt="2024-08-28T04:00:38.500" v="111" actId="1076"/>
          <ac:cxnSpMkLst>
            <pc:docMk/>
            <pc:sldMk cId="3814884175" sldId="265"/>
            <ac:cxnSpMk id="9" creationId="{8CA69E07-60F0-0645-A6E4-07CC4E60E8AE}"/>
          </ac:cxnSpMkLst>
        </pc:cxnChg>
        <pc:cxnChg chg="mod">
          <ac:chgData name="Noah Nyhart" userId="S::noah.nyhart@pepfar.onmicrosoft.com::85488ac0-ae0f-4dd4-b011-d05ea6b070aa" providerId="AD" clId="Web-{7298AB27-FB4F-14DB-926E-7ADB4CF5DF63}" dt="2024-08-28T04:00:38.500" v="112" actId="1076"/>
          <ac:cxnSpMkLst>
            <pc:docMk/>
            <pc:sldMk cId="3814884175" sldId="265"/>
            <ac:cxnSpMk id="15" creationId="{6D58A311-B4CA-A841-83BD-7FA9F22B11A2}"/>
          </ac:cxnSpMkLst>
        </pc:cxnChg>
      </pc:sldChg>
      <pc:sldChg chg="addSp modSp">
        <pc:chgData name="Noah Nyhart" userId="S::noah.nyhart@pepfar.onmicrosoft.com::85488ac0-ae0f-4dd4-b011-d05ea6b070aa" providerId="AD" clId="Web-{7298AB27-FB4F-14DB-926E-7ADB4CF5DF63}" dt="2024-08-28T14:00:00.212" v="344" actId="1076"/>
        <pc:sldMkLst>
          <pc:docMk/>
          <pc:sldMk cId="3202466313" sldId="267"/>
        </pc:sldMkLst>
        <pc:spChg chg="mod">
          <ac:chgData name="Noah Nyhart" userId="S::noah.nyhart@pepfar.onmicrosoft.com::85488ac0-ae0f-4dd4-b011-d05ea6b070aa" providerId="AD" clId="Web-{7298AB27-FB4F-14DB-926E-7ADB4CF5DF63}" dt="2024-08-28T13:54:43.532" v="306" actId="20577"/>
          <ac:spMkLst>
            <pc:docMk/>
            <pc:sldMk cId="3202466313" sldId="267"/>
            <ac:spMk id="2" creationId="{C9CBCD1B-78BF-410A-93D7-4F792FA9EDE2}"/>
          </ac:spMkLst>
        </pc:spChg>
        <pc:spChg chg="mod">
          <ac:chgData name="Noah Nyhart" userId="S::noah.nyhart@pepfar.onmicrosoft.com::85488ac0-ae0f-4dd4-b011-d05ea6b070aa" providerId="AD" clId="Web-{7298AB27-FB4F-14DB-926E-7ADB4CF5DF63}" dt="2024-08-28T13:59:25.149" v="333" actId="1076"/>
          <ac:spMkLst>
            <pc:docMk/>
            <pc:sldMk cId="3202466313" sldId="267"/>
            <ac:spMk id="17" creationId="{4BE9AF63-11BE-ACD9-0D61-77BAEED4A93E}"/>
          </ac:spMkLst>
        </pc:spChg>
        <pc:spChg chg="mod">
          <ac:chgData name="Noah Nyhart" userId="S::noah.nyhart@pepfar.onmicrosoft.com::85488ac0-ae0f-4dd4-b011-d05ea6b070aa" providerId="AD" clId="Web-{7298AB27-FB4F-14DB-926E-7ADB4CF5DF63}" dt="2024-08-28T13:59:25.164" v="335" actId="1076"/>
          <ac:spMkLst>
            <pc:docMk/>
            <pc:sldMk cId="3202466313" sldId="267"/>
            <ac:spMk id="18" creationId="{925F57FF-7070-1946-B379-AF6BA0863A46}"/>
          </ac:spMkLst>
        </pc:spChg>
        <pc:spChg chg="mod">
          <ac:chgData name="Noah Nyhart" userId="S::noah.nyhart@pepfar.onmicrosoft.com::85488ac0-ae0f-4dd4-b011-d05ea6b070aa" providerId="AD" clId="Web-{7298AB27-FB4F-14DB-926E-7ADB4CF5DF63}" dt="2024-08-28T13:59:25.164" v="334" actId="1076"/>
          <ac:spMkLst>
            <pc:docMk/>
            <pc:sldMk cId="3202466313" sldId="267"/>
            <ac:spMk id="20" creationId="{F0ED7621-21B4-5B39-FE24-848736668D69}"/>
          </ac:spMkLst>
        </pc:spChg>
        <pc:picChg chg="add mod modCrop">
          <ac:chgData name="Noah Nyhart" userId="S::noah.nyhart@pepfar.onmicrosoft.com::85488ac0-ae0f-4dd4-b011-d05ea6b070aa" providerId="AD" clId="Web-{7298AB27-FB4F-14DB-926E-7ADB4CF5DF63}" dt="2024-08-28T14:00:00.212" v="344" actId="1076"/>
          <ac:picMkLst>
            <pc:docMk/>
            <pc:sldMk cId="3202466313" sldId="267"/>
            <ac:picMk id="4" creationId="{49F2A712-0147-5BFA-4722-96697B58587F}"/>
          </ac:picMkLst>
        </pc:picChg>
        <pc:picChg chg="mod">
          <ac:chgData name="Noah Nyhart" userId="S::noah.nyhart@pepfar.onmicrosoft.com::85488ac0-ae0f-4dd4-b011-d05ea6b070aa" providerId="AD" clId="Web-{7298AB27-FB4F-14DB-926E-7ADB4CF5DF63}" dt="2024-08-28T13:59:25.133" v="330" actId="1076"/>
          <ac:picMkLst>
            <pc:docMk/>
            <pc:sldMk cId="3202466313" sldId="267"/>
            <ac:picMk id="7" creationId="{5479B87E-EB40-2DAB-6449-A11A18D2C934}"/>
          </ac:picMkLst>
        </pc:picChg>
        <pc:cxnChg chg="mod">
          <ac:chgData name="Noah Nyhart" userId="S::noah.nyhart@pepfar.onmicrosoft.com::85488ac0-ae0f-4dd4-b011-d05ea6b070aa" providerId="AD" clId="Web-{7298AB27-FB4F-14DB-926E-7ADB4CF5DF63}" dt="2024-08-28T13:59:25.133" v="331" actId="1076"/>
          <ac:cxnSpMkLst>
            <pc:docMk/>
            <pc:sldMk cId="3202466313" sldId="267"/>
            <ac:cxnSpMk id="11" creationId="{1704DFD9-8119-14B5-58F5-A02C369C709E}"/>
          </ac:cxnSpMkLst>
        </pc:cxnChg>
        <pc:cxnChg chg="mod">
          <ac:chgData name="Noah Nyhart" userId="S::noah.nyhart@pepfar.onmicrosoft.com::85488ac0-ae0f-4dd4-b011-d05ea6b070aa" providerId="AD" clId="Web-{7298AB27-FB4F-14DB-926E-7ADB4CF5DF63}" dt="2024-08-28T13:59:25.149" v="332" actId="1076"/>
          <ac:cxnSpMkLst>
            <pc:docMk/>
            <pc:sldMk cId="3202466313" sldId="267"/>
            <ac:cxnSpMk id="13" creationId="{BCF7FDDF-75C7-273E-E3CA-C127596914D3}"/>
          </ac:cxnSpMkLst>
        </pc:cxnChg>
      </pc:sldChg>
      <pc:sldChg chg="addSp modSp">
        <pc:chgData name="Noah Nyhart" userId="S::noah.nyhart@pepfar.onmicrosoft.com::85488ac0-ae0f-4dd4-b011-d05ea6b070aa" providerId="AD" clId="Web-{7298AB27-FB4F-14DB-926E-7ADB4CF5DF63}" dt="2024-08-28T04:27:38.707" v="134" actId="14100"/>
        <pc:sldMkLst>
          <pc:docMk/>
          <pc:sldMk cId="692791537" sldId="268"/>
        </pc:sldMkLst>
        <pc:spChg chg="mod">
          <ac:chgData name="Noah Nyhart" userId="S::noah.nyhart@pepfar.onmicrosoft.com::85488ac0-ae0f-4dd4-b011-d05ea6b070aa" providerId="AD" clId="Web-{7298AB27-FB4F-14DB-926E-7ADB4CF5DF63}" dt="2024-08-28T04:17:55.120" v="118" actId="20577"/>
          <ac:spMkLst>
            <pc:docMk/>
            <pc:sldMk cId="692791537" sldId="268"/>
            <ac:spMk id="2" creationId="{C9CBCD1B-78BF-410A-93D7-4F792FA9EDE2}"/>
          </ac:spMkLst>
        </pc:spChg>
        <pc:spChg chg="mod">
          <ac:chgData name="Noah Nyhart" userId="S::noah.nyhart@pepfar.onmicrosoft.com::85488ac0-ae0f-4dd4-b011-d05ea6b070aa" providerId="AD" clId="Web-{7298AB27-FB4F-14DB-926E-7ADB4CF5DF63}" dt="2024-08-28T04:18:24.403" v="126" actId="1076"/>
          <ac:spMkLst>
            <pc:docMk/>
            <pc:sldMk cId="692791537" sldId="268"/>
            <ac:spMk id="10" creationId="{D8FFCF5D-D197-EE47-99CB-41DBAFFC26C3}"/>
          </ac:spMkLst>
        </pc:spChg>
        <pc:spChg chg="mod">
          <ac:chgData name="Noah Nyhart" userId="S::noah.nyhart@pepfar.onmicrosoft.com::85488ac0-ae0f-4dd4-b011-d05ea6b070aa" providerId="AD" clId="Web-{7298AB27-FB4F-14DB-926E-7ADB4CF5DF63}" dt="2024-08-28T04:18:24.418" v="128" actId="1076"/>
          <ac:spMkLst>
            <pc:docMk/>
            <pc:sldMk cId="692791537" sldId="268"/>
            <ac:spMk id="14" creationId="{1138C5A8-081B-FE43-9A92-5D5353419AD8}"/>
          </ac:spMkLst>
        </pc:spChg>
        <pc:spChg chg="mod">
          <ac:chgData name="Noah Nyhart" userId="S::noah.nyhart@pepfar.onmicrosoft.com::85488ac0-ae0f-4dd4-b011-d05ea6b070aa" providerId="AD" clId="Web-{7298AB27-FB4F-14DB-926E-7ADB4CF5DF63}" dt="2024-08-28T04:27:38.707" v="134" actId="14100"/>
          <ac:spMkLst>
            <pc:docMk/>
            <pc:sldMk cId="692791537" sldId="268"/>
            <ac:spMk id="18" creationId="{925F57FF-7070-1946-B379-AF6BA0863A46}"/>
          </ac:spMkLst>
        </pc:spChg>
        <pc:picChg chg="add mod">
          <ac:chgData name="Noah Nyhart" userId="S::noah.nyhart@pepfar.onmicrosoft.com::85488ac0-ae0f-4dd4-b011-d05ea6b070aa" providerId="AD" clId="Web-{7298AB27-FB4F-14DB-926E-7ADB4CF5DF63}" dt="2024-08-28T04:27:32.785" v="133" actId="1076"/>
          <ac:picMkLst>
            <pc:docMk/>
            <pc:sldMk cId="692791537" sldId="268"/>
            <ac:picMk id="3" creationId="{FBBD2256-00C8-B18A-0933-4245648F8B90}"/>
          </ac:picMkLst>
        </pc:picChg>
        <pc:picChg chg="mod">
          <ac:chgData name="Noah Nyhart" userId="S::noah.nyhart@pepfar.onmicrosoft.com::85488ac0-ae0f-4dd4-b011-d05ea6b070aa" providerId="AD" clId="Web-{7298AB27-FB4F-14DB-926E-7ADB4CF5DF63}" dt="2024-08-28T04:18:24.403" v="125" actId="1076"/>
          <ac:picMkLst>
            <pc:docMk/>
            <pc:sldMk cId="692791537" sldId="268"/>
            <ac:picMk id="4" creationId="{28627378-BDCB-2E77-A128-89A52DF9667E}"/>
          </ac:picMkLst>
        </pc:picChg>
        <pc:picChg chg="mod">
          <ac:chgData name="Noah Nyhart" userId="S::noah.nyhart@pepfar.onmicrosoft.com::85488ac0-ae0f-4dd4-b011-d05ea6b070aa" providerId="AD" clId="Web-{7298AB27-FB4F-14DB-926E-7ADB4CF5DF63}" dt="2024-08-28T04:18:24.418" v="127" actId="1076"/>
          <ac:picMkLst>
            <pc:docMk/>
            <pc:sldMk cId="692791537" sldId="268"/>
            <ac:picMk id="5" creationId="{023247AD-E293-6E7A-ED02-72665278AC02}"/>
          </ac:picMkLst>
        </pc:picChg>
        <pc:cxnChg chg="mod">
          <ac:chgData name="Noah Nyhart" userId="S::noah.nyhart@pepfar.onmicrosoft.com::85488ac0-ae0f-4dd4-b011-d05ea6b070aa" providerId="AD" clId="Web-{7298AB27-FB4F-14DB-926E-7ADB4CF5DF63}" dt="2024-08-28T04:18:24.434" v="130" actId="1076"/>
          <ac:cxnSpMkLst>
            <pc:docMk/>
            <pc:sldMk cId="692791537" sldId="268"/>
            <ac:cxnSpMk id="9" creationId="{8CA69E07-60F0-0645-A6E4-07CC4E60E8AE}"/>
          </ac:cxnSpMkLst>
        </pc:cxnChg>
        <pc:cxnChg chg="mod">
          <ac:chgData name="Noah Nyhart" userId="S::noah.nyhart@pepfar.onmicrosoft.com::85488ac0-ae0f-4dd4-b011-d05ea6b070aa" providerId="AD" clId="Web-{7298AB27-FB4F-14DB-926E-7ADB4CF5DF63}" dt="2024-08-28T04:18:24.434" v="129" actId="1076"/>
          <ac:cxnSpMkLst>
            <pc:docMk/>
            <pc:sldMk cId="692791537" sldId="268"/>
            <ac:cxnSpMk id="15" creationId="{6D58A311-B4CA-A841-83BD-7FA9F22B11A2}"/>
          </ac:cxnSpMkLst>
        </pc:cxnChg>
      </pc:sldChg>
      <pc:sldChg chg="addSp modSp">
        <pc:chgData name="Noah Nyhart" userId="S::noah.nyhart@pepfar.onmicrosoft.com::85488ac0-ae0f-4dd4-b011-d05ea6b070aa" providerId="AD" clId="Web-{7298AB27-FB4F-14DB-926E-7ADB4CF5DF63}" dt="2024-08-28T14:19:24.089" v="410" actId="1076"/>
        <pc:sldMkLst>
          <pc:docMk/>
          <pc:sldMk cId="1446689639" sldId="269"/>
        </pc:sldMkLst>
        <pc:spChg chg="mod">
          <ac:chgData name="Noah Nyhart" userId="S::noah.nyhart@pepfar.onmicrosoft.com::85488ac0-ae0f-4dd4-b011-d05ea6b070aa" providerId="AD" clId="Web-{7298AB27-FB4F-14DB-926E-7ADB4CF5DF63}" dt="2024-08-28T14:13:31.751" v="375" actId="20577"/>
          <ac:spMkLst>
            <pc:docMk/>
            <pc:sldMk cId="1446689639" sldId="269"/>
            <ac:spMk id="2" creationId="{C9CBCD1B-78BF-410A-93D7-4F792FA9EDE2}"/>
          </ac:spMkLst>
        </pc:spChg>
        <pc:spChg chg="mod">
          <ac:chgData name="Noah Nyhart" userId="S::noah.nyhart@pepfar.onmicrosoft.com::85488ac0-ae0f-4dd4-b011-d05ea6b070aa" providerId="AD" clId="Web-{7298AB27-FB4F-14DB-926E-7ADB4CF5DF63}" dt="2024-08-28T14:13:49.783" v="385" actId="1076"/>
          <ac:spMkLst>
            <pc:docMk/>
            <pc:sldMk cId="1446689639" sldId="269"/>
            <ac:spMk id="18" creationId="{925F57FF-7070-1946-B379-AF6BA0863A46}"/>
          </ac:spMkLst>
        </pc:spChg>
        <pc:picChg chg="add mod">
          <ac:chgData name="Noah Nyhart" userId="S::noah.nyhart@pepfar.onmicrosoft.com::85488ac0-ae0f-4dd4-b011-d05ea6b070aa" providerId="AD" clId="Web-{7298AB27-FB4F-14DB-926E-7ADB4CF5DF63}" dt="2024-08-28T14:19:24.089" v="410" actId="1076"/>
          <ac:picMkLst>
            <pc:docMk/>
            <pc:sldMk cId="1446689639" sldId="269"/>
            <ac:picMk id="3" creationId="{E4E8C244-401A-F152-B35A-0259B8584FD7}"/>
          </ac:picMkLst>
        </pc:picChg>
        <pc:picChg chg="mod">
          <ac:chgData name="Noah Nyhart" userId="S::noah.nyhart@pepfar.onmicrosoft.com::85488ac0-ae0f-4dd4-b011-d05ea6b070aa" providerId="AD" clId="Web-{7298AB27-FB4F-14DB-926E-7ADB4CF5DF63}" dt="2024-08-28T14:13:49.736" v="381" actId="1076"/>
          <ac:picMkLst>
            <pc:docMk/>
            <pc:sldMk cId="1446689639" sldId="269"/>
            <ac:picMk id="4" creationId="{2C489E55-8566-141C-2E31-7769E22EE520}"/>
          </ac:picMkLst>
        </pc:picChg>
        <pc:picChg chg="mod">
          <ac:chgData name="Noah Nyhart" userId="S::noah.nyhart@pepfar.onmicrosoft.com::85488ac0-ae0f-4dd4-b011-d05ea6b070aa" providerId="AD" clId="Web-{7298AB27-FB4F-14DB-926E-7ADB4CF5DF63}" dt="2024-08-28T14:13:49.767" v="382" actId="1076"/>
          <ac:picMkLst>
            <pc:docMk/>
            <pc:sldMk cId="1446689639" sldId="269"/>
            <ac:picMk id="5" creationId="{CDB189B3-F8D5-210A-1B90-170DC86C2ED1}"/>
          </ac:picMkLst>
        </pc:picChg>
        <pc:cxnChg chg="mod">
          <ac:chgData name="Noah Nyhart" userId="S::noah.nyhart@pepfar.onmicrosoft.com::85488ac0-ae0f-4dd4-b011-d05ea6b070aa" providerId="AD" clId="Web-{7298AB27-FB4F-14DB-926E-7ADB4CF5DF63}" dt="2024-08-28T14:13:49.767" v="383" actId="1076"/>
          <ac:cxnSpMkLst>
            <pc:docMk/>
            <pc:sldMk cId="1446689639" sldId="269"/>
            <ac:cxnSpMk id="9" creationId="{8CA69E07-60F0-0645-A6E4-07CC4E60E8AE}"/>
          </ac:cxnSpMkLst>
        </pc:cxnChg>
        <pc:cxnChg chg="mod">
          <ac:chgData name="Noah Nyhart" userId="S::noah.nyhart@pepfar.onmicrosoft.com::85488ac0-ae0f-4dd4-b011-d05ea6b070aa" providerId="AD" clId="Web-{7298AB27-FB4F-14DB-926E-7ADB4CF5DF63}" dt="2024-08-28T14:13:49.767" v="384" actId="1076"/>
          <ac:cxnSpMkLst>
            <pc:docMk/>
            <pc:sldMk cId="1446689639" sldId="269"/>
            <ac:cxnSpMk id="15" creationId="{6D58A311-B4CA-A841-83BD-7FA9F22B11A2}"/>
          </ac:cxnSpMkLst>
        </pc:cxnChg>
      </pc:sldChg>
      <pc:sldChg chg="addSp modSp">
        <pc:chgData name="Noah Nyhart" userId="S::noah.nyhart@pepfar.onmicrosoft.com::85488ac0-ae0f-4dd4-b011-d05ea6b070aa" providerId="AD" clId="Web-{7298AB27-FB4F-14DB-926E-7ADB4CF5DF63}" dt="2024-08-28T14:13:14.344" v="371" actId="1076"/>
        <pc:sldMkLst>
          <pc:docMk/>
          <pc:sldMk cId="132580943" sldId="270"/>
        </pc:sldMkLst>
        <pc:spChg chg="mod">
          <ac:chgData name="Noah Nyhart" userId="S::noah.nyhart@pepfar.onmicrosoft.com::85488ac0-ae0f-4dd4-b011-d05ea6b070aa" providerId="AD" clId="Web-{7298AB27-FB4F-14DB-926E-7ADB4CF5DF63}" dt="2024-08-28T14:09:33.088" v="360" actId="20577"/>
          <ac:spMkLst>
            <pc:docMk/>
            <pc:sldMk cId="132580943" sldId="270"/>
            <ac:spMk id="2" creationId="{C9CBCD1B-78BF-410A-93D7-4F792FA9EDE2}"/>
          </ac:spMkLst>
        </pc:spChg>
        <pc:spChg chg="mod">
          <ac:chgData name="Noah Nyhart" userId="S::noah.nyhart@pepfar.onmicrosoft.com::85488ac0-ae0f-4dd4-b011-d05ea6b070aa" providerId="AD" clId="Web-{7298AB27-FB4F-14DB-926E-7ADB4CF5DF63}" dt="2024-08-28T14:09:49.291" v="365" actId="1076"/>
          <ac:spMkLst>
            <pc:docMk/>
            <pc:sldMk cId="132580943" sldId="270"/>
            <ac:spMk id="10" creationId="{D8FFCF5D-D197-EE47-99CB-41DBAFFC26C3}"/>
          </ac:spMkLst>
        </pc:spChg>
        <pc:spChg chg="mod">
          <ac:chgData name="Noah Nyhart" userId="S::noah.nyhart@pepfar.onmicrosoft.com::85488ac0-ae0f-4dd4-b011-d05ea6b070aa" providerId="AD" clId="Web-{7298AB27-FB4F-14DB-926E-7ADB4CF5DF63}" dt="2024-08-28T14:09:49.291" v="367" actId="1076"/>
          <ac:spMkLst>
            <pc:docMk/>
            <pc:sldMk cId="132580943" sldId="270"/>
            <ac:spMk id="14" creationId="{1138C5A8-081B-FE43-9A92-5D5353419AD8}"/>
          </ac:spMkLst>
        </pc:spChg>
        <pc:spChg chg="mod">
          <ac:chgData name="Noah Nyhart" userId="S::noah.nyhart@pepfar.onmicrosoft.com::85488ac0-ae0f-4dd4-b011-d05ea6b070aa" providerId="AD" clId="Web-{7298AB27-FB4F-14DB-926E-7ADB4CF5DF63}" dt="2024-08-28T14:09:49.307" v="369" actId="1076"/>
          <ac:spMkLst>
            <pc:docMk/>
            <pc:sldMk cId="132580943" sldId="270"/>
            <ac:spMk id="18" creationId="{925F57FF-7070-1946-B379-AF6BA0863A46}"/>
          </ac:spMkLst>
        </pc:spChg>
        <pc:picChg chg="mod">
          <ac:chgData name="Noah Nyhart" userId="S::noah.nyhart@pepfar.onmicrosoft.com::85488ac0-ae0f-4dd4-b011-d05ea6b070aa" providerId="AD" clId="Web-{7298AB27-FB4F-14DB-926E-7ADB4CF5DF63}" dt="2024-08-28T14:09:49.276" v="364" actId="1076"/>
          <ac:picMkLst>
            <pc:docMk/>
            <pc:sldMk cId="132580943" sldId="270"/>
            <ac:picMk id="3" creationId="{3CCB27F7-C04F-5B20-B87D-A37C87DECDB3}"/>
          </ac:picMkLst>
        </pc:picChg>
        <pc:picChg chg="add mod">
          <ac:chgData name="Noah Nyhart" userId="S::noah.nyhart@pepfar.onmicrosoft.com::85488ac0-ae0f-4dd4-b011-d05ea6b070aa" providerId="AD" clId="Web-{7298AB27-FB4F-14DB-926E-7ADB4CF5DF63}" dt="2024-08-28T14:13:14.344" v="371" actId="1076"/>
          <ac:picMkLst>
            <pc:docMk/>
            <pc:sldMk cId="132580943" sldId="270"/>
            <ac:picMk id="4" creationId="{952316EE-E11D-3563-BD3B-3CE166F81B66}"/>
          </ac:picMkLst>
        </pc:picChg>
        <pc:cxnChg chg="mod">
          <ac:chgData name="Noah Nyhart" userId="S::noah.nyhart@pepfar.onmicrosoft.com::85488ac0-ae0f-4dd4-b011-d05ea6b070aa" providerId="AD" clId="Web-{7298AB27-FB4F-14DB-926E-7ADB4CF5DF63}" dt="2024-08-28T14:09:49.291" v="366" actId="1076"/>
          <ac:cxnSpMkLst>
            <pc:docMk/>
            <pc:sldMk cId="132580943" sldId="270"/>
            <ac:cxnSpMk id="9" creationId="{8CA69E07-60F0-0645-A6E4-07CC4E60E8AE}"/>
          </ac:cxnSpMkLst>
        </pc:cxnChg>
        <pc:cxnChg chg="mod">
          <ac:chgData name="Noah Nyhart" userId="S::noah.nyhart@pepfar.onmicrosoft.com::85488ac0-ae0f-4dd4-b011-d05ea6b070aa" providerId="AD" clId="Web-{7298AB27-FB4F-14DB-926E-7ADB4CF5DF63}" dt="2024-08-28T14:09:49.307" v="368" actId="1076"/>
          <ac:cxnSpMkLst>
            <pc:docMk/>
            <pc:sldMk cId="132580943" sldId="270"/>
            <ac:cxnSpMk id="15" creationId="{6D58A311-B4CA-A841-83BD-7FA9F22B11A2}"/>
          </ac:cxnSpMkLst>
        </pc:cxnChg>
      </pc:sldChg>
      <pc:sldChg chg="addSp modSp">
        <pc:chgData name="Noah Nyhart" userId="S::noah.nyhart@pepfar.onmicrosoft.com::85488ac0-ae0f-4dd4-b011-d05ea6b070aa" providerId="AD" clId="Web-{7298AB27-FB4F-14DB-926E-7ADB4CF5DF63}" dt="2024-08-28T13:54:26.359" v="304" actId="1076"/>
        <pc:sldMkLst>
          <pc:docMk/>
          <pc:sldMk cId="1933111018" sldId="271"/>
        </pc:sldMkLst>
        <pc:spChg chg="mod">
          <ac:chgData name="Noah Nyhart" userId="S::noah.nyhart@pepfar.onmicrosoft.com::85488ac0-ae0f-4dd4-b011-d05ea6b070aa" providerId="AD" clId="Web-{7298AB27-FB4F-14DB-926E-7ADB4CF5DF63}" dt="2024-08-28T13:32:00.103" v="294" actId="20577"/>
          <ac:spMkLst>
            <pc:docMk/>
            <pc:sldMk cId="1933111018" sldId="271"/>
            <ac:spMk id="2" creationId="{C9CBCD1B-78BF-410A-93D7-4F792FA9EDE2}"/>
          </ac:spMkLst>
        </pc:spChg>
        <pc:spChg chg="mod">
          <ac:chgData name="Noah Nyhart" userId="S::noah.nyhart@pepfar.onmicrosoft.com::85488ac0-ae0f-4dd4-b011-d05ea6b070aa" providerId="AD" clId="Web-{7298AB27-FB4F-14DB-926E-7ADB4CF5DF63}" dt="2024-08-28T13:54:23.843" v="299" actId="1076"/>
          <ac:spMkLst>
            <pc:docMk/>
            <pc:sldMk cId="1933111018" sldId="271"/>
            <ac:spMk id="10" creationId="{D8FFCF5D-D197-EE47-99CB-41DBAFFC26C3}"/>
          </ac:spMkLst>
        </pc:spChg>
        <pc:spChg chg="mod">
          <ac:chgData name="Noah Nyhart" userId="S::noah.nyhart@pepfar.onmicrosoft.com::85488ac0-ae0f-4dd4-b011-d05ea6b070aa" providerId="AD" clId="Web-{7298AB27-FB4F-14DB-926E-7ADB4CF5DF63}" dt="2024-08-28T13:54:23.859" v="301" actId="1076"/>
          <ac:spMkLst>
            <pc:docMk/>
            <pc:sldMk cId="1933111018" sldId="271"/>
            <ac:spMk id="14" creationId="{1138C5A8-081B-FE43-9A92-5D5353419AD8}"/>
          </ac:spMkLst>
        </pc:spChg>
        <pc:spChg chg="mod">
          <ac:chgData name="Noah Nyhart" userId="S::noah.nyhart@pepfar.onmicrosoft.com::85488ac0-ae0f-4dd4-b011-d05ea6b070aa" providerId="AD" clId="Web-{7298AB27-FB4F-14DB-926E-7ADB4CF5DF63}" dt="2024-08-28T13:54:23.875" v="303" actId="1076"/>
          <ac:spMkLst>
            <pc:docMk/>
            <pc:sldMk cId="1933111018" sldId="271"/>
            <ac:spMk id="18" creationId="{925F57FF-7070-1946-B379-AF6BA0863A46}"/>
          </ac:spMkLst>
        </pc:spChg>
        <pc:picChg chg="add mod">
          <ac:chgData name="Noah Nyhart" userId="S::noah.nyhart@pepfar.onmicrosoft.com::85488ac0-ae0f-4dd4-b011-d05ea6b070aa" providerId="AD" clId="Web-{7298AB27-FB4F-14DB-926E-7ADB4CF5DF63}" dt="2024-08-28T13:54:26.359" v="304" actId="1076"/>
          <ac:picMkLst>
            <pc:docMk/>
            <pc:sldMk cId="1933111018" sldId="271"/>
            <ac:picMk id="3" creationId="{2887D9AB-5EF6-53DE-1FA2-11194325E021}"/>
          </ac:picMkLst>
        </pc:picChg>
        <pc:picChg chg="mod">
          <ac:chgData name="Noah Nyhart" userId="S::noah.nyhart@pepfar.onmicrosoft.com::85488ac0-ae0f-4dd4-b011-d05ea6b070aa" providerId="AD" clId="Web-{7298AB27-FB4F-14DB-926E-7ADB4CF5DF63}" dt="2024-08-28T13:54:23.843" v="298" actId="1076"/>
          <ac:picMkLst>
            <pc:docMk/>
            <pc:sldMk cId="1933111018" sldId="271"/>
            <ac:picMk id="5" creationId="{351E646D-72A3-1291-A0CC-92B37670C65B}"/>
          </ac:picMkLst>
        </pc:picChg>
        <pc:cxnChg chg="mod">
          <ac:chgData name="Noah Nyhart" userId="S::noah.nyhart@pepfar.onmicrosoft.com::85488ac0-ae0f-4dd4-b011-d05ea6b070aa" providerId="AD" clId="Web-{7298AB27-FB4F-14DB-926E-7ADB4CF5DF63}" dt="2024-08-28T13:54:23.859" v="300" actId="1076"/>
          <ac:cxnSpMkLst>
            <pc:docMk/>
            <pc:sldMk cId="1933111018" sldId="271"/>
            <ac:cxnSpMk id="9" creationId="{8CA69E07-60F0-0645-A6E4-07CC4E60E8AE}"/>
          </ac:cxnSpMkLst>
        </pc:cxnChg>
        <pc:cxnChg chg="mod">
          <ac:chgData name="Noah Nyhart" userId="S::noah.nyhart@pepfar.onmicrosoft.com::85488ac0-ae0f-4dd4-b011-d05ea6b070aa" providerId="AD" clId="Web-{7298AB27-FB4F-14DB-926E-7ADB4CF5DF63}" dt="2024-08-28T13:54:23.859" v="302" actId="1076"/>
          <ac:cxnSpMkLst>
            <pc:docMk/>
            <pc:sldMk cId="1933111018" sldId="271"/>
            <ac:cxnSpMk id="15" creationId="{6D58A311-B4CA-A841-83BD-7FA9F22B11A2}"/>
          </ac:cxnSpMkLst>
        </pc:cxnChg>
      </pc:sldChg>
      <pc:sldChg chg="addSp modSp">
        <pc:chgData name="Noah Nyhart" userId="S::noah.nyhart@pepfar.onmicrosoft.com::85488ac0-ae0f-4dd4-b011-d05ea6b070aa" providerId="AD" clId="Web-{7298AB27-FB4F-14DB-926E-7ADB4CF5DF63}" dt="2024-08-28T14:09:04.009" v="358" actId="1076"/>
        <pc:sldMkLst>
          <pc:docMk/>
          <pc:sldMk cId="3158978005" sldId="272"/>
        </pc:sldMkLst>
        <pc:spChg chg="mod">
          <ac:chgData name="Noah Nyhart" userId="S::noah.nyhart@pepfar.onmicrosoft.com::85488ac0-ae0f-4dd4-b011-d05ea6b070aa" providerId="AD" clId="Web-{7298AB27-FB4F-14DB-926E-7ADB4CF5DF63}" dt="2024-08-28T14:02:02.513" v="347" actId="20577"/>
          <ac:spMkLst>
            <pc:docMk/>
            <pc:sldMk cId="3158978005" sldId="272"/>
            <ac:spMk id="2" creationId="{C9CBCD1B-78BF-410A-93D7-4F792FA9EDE2}"/>
          </ac:spMkLst>
        </pc:spChg>
        <pc:spChg chg="mod">
          <ac:chgData name="Noah Nyhart" userId="S::noah.nyhart@pepfar.onmicrosoft.com::85488ac0-ae0f-4dd4-b011-d05ea6b070aa" providerId="AD" clId="Web-{7298AB27-FB4F-14DB-926E-7ADB4CF5DF63}" dt="2024-08-28T14:02:22.435" v="354" actId="1076"/>
          <ac:spMkLst>
            <pc:docMk/>
            <pc:sldMk cId="3158978005" sldId="272"/>
            <ac:spMk id="18" creationId="{925F57FF-7070-1946-B379-AF6BA0863A46}"/>
          </ac:spMkLst>
        </pc:spChg>
        <pc:picChg chg="mod">
          <ac:chgData name="Noah Nyhart" userId="S::noah.nyhart@pepfar.onmicrosoft.com::85488ac0-ae0f-4dd4-b011-d05ea6b070aa" providerId="AD" clId="Web-{7298AB27-FB4F-14DB-926E-7ADB4CF5DF63}" dt="2024-08-28T14:02:22.420" v="351" actId="1076"/>
          <ac:picMkLst>
            <pc:docMk/>
            <pc:sldMk cId="3158978005" sldId="272"/>
            <ac:picMk id="3" creationId="{1AC8240D-DB2D-C04F-E8D8-11E75C02EF4A}"/>
          </ac:picMkLst>
        </pc:picChg>
        <pc:picChg chg="add mod">
          <ac:chgData name="Noah Nyhart" userId="S::noah.nyhart@pepfar.onmicrosoft.com::85488ac0-ae0f-4dd4-b011-d05ea6b070aa" providerId="AD" clId="Web-{7298AB27-FB4F-14DB-926E-7ADB4CF5DF63}" dt="2024-08-28T14:09:04.009" v="358" actId="1076"/>
          <ac:picMkLst>
            <pc:docMk/>
            <pc:sldMk cId="3158978005" sldId="272"/>
            <ac:picMk id="4" creationId="{72A3F11D-554A-A680-898F-4234AEA833B1}"/>
          </ac:picMkLst>
        </pc:picChg>
        <pc:cxnChg chg="mod">
          <ac:chgData name="Noah Nyhart" userId="S::noah.nyhart@pepfar.onmicrosoft.com::85488ac0-ae0f-4dd4-b011-d05ea6b070aa" providerId="AD" clId="Web-{7298AB27-FB4F-14DB-926E-7ADB4CF5DF63}" dt="2024-08-28T14:02:22.435" v="352" actId="1076"/>
          <ac:cxnSpMkLst>
            <pc:docMk/>
            <pc:sldMk cId="3158978005" sldId="272"/>
            <ac:cxnSpMk id="9" creationId="{8CA69E07-60F0-0645-A6E4-07CC4E60E8AE}"/>
          </ac:cxnSpMkLst>
        </pc:cxnChg>
        <pc:cxnChg chg="mod">
          <ac:chgData name="Noah Nyhart" userId="S::noah.nyhart@pepfar.onmicrosoft.com::85488ac0-ae0f-4dd4-b011-d05ea6b070aa" providerId="AD" clId="Web-{7298AB27-FB4F-14DB-926E-7ADB4CF5DF63}" dt="2024-08-28T14:02:22.435" v="353" actId="1076"/>
          <ac:cxnSpMkLst>
            <pc:docMk/>
            <pc:sldMk cId="3158978005" sldId="272"/>
            <ac:cxnSpMk id="15" creationId="{6D58A311-B4CA-A841-83BD-7FA9F22B11A2}"/>
          </ac:cxnSpMkLst>
        </pc:cxnChg>
      </pc:sldChg>
      <pc:sldChg chg="addSp delSp modSp">
        <pc:chgData name="Noah Nyhart" userId="S::noah.nyhart@pepfar.onmicrosoft.com::85488ac0-ae0f-4dd4-b011-d05ea6b070aa" providerId="AD" clId="Web-{7298AB27-FB4F-14DB-926E-7ADB4CF5DF63}" dt="2024-08-28T14:06:38.005" v="356" actId="1076"/>
        <pc:sldMkLst>
          <pc:docMk/>
          <pc:sldMk cId="1564963008" sldId="273"/>
        </pc:sldMkLst>
        <pc:spChg chg="mod">
          <ac:chgData name="Noah Nyhart" userId="S::noah.nyhart@pepfar.onmicrosoft.com::85488ac0-ae0f-4dd4-b011-d05ea6b070aa" providerId="AD" clId="Web-{7298AB27-FB4F-14DB-926E-7ADB4CF5DF63}" dt="2024-08-28T13:57:12.395" v="307" actId="20577"/>
          <ac:spMkLst>
            <pc:docMk/>
            <pc:sldMk cId="1564963008" sldId="273"/>
            <ac:spMk id="2" creationId="{C9CBCD1B-78BF-410A-93D7-4F792FA9EDE2}"/>
          </ac:spMkLst>
        </pc:spChg>
        <pc:spChg chg="mod">
          <ac:chgData name="Noah Nyhart" userId="S::noah.nyhart@pepfar.onmicrosoft.com::85488ac0-ae0f-4dd4-b011-d05ea6b070aa" providerId="AD" clId="Web-{7298AB27-FB4F-14DB-926E-7ADB4CF5DF63}" dt="2024-08-28T13:57:36.943" v="318" actId="1076"/>
          <ac:spMkLst>
            <pc:docMk/>
            <pc:sldMk cId="1564963008" sldId="273"/>
            <ac:spMk id="18" creationId="{925F57FF-7070-1946-B379-AF6BA0863A46}"/>
          </ac:spMkLst>
        </pc:spChg>
        <pc:picChg chg="mod">
          <ac:chgData name="Noah Nyhart" userId="S::noah.nyhart@pepfar.onmicrosoft.com::85488ac0-ae0f-4dd4-b011-d05ea6b070aa" providerId="AD" clId="Web-{7298AB27-FB4F-14DB-926E-7ADB4CF5DF63}" dt="2024-08-28T13:57:30.289" v="313" actId="1076"/>
          <ac:picMkLst>
            <pc:docMk/>
            <pc:sldMk cId="1564963008" sldId="273"/>
            <ac:picMk id="3" creationId="{1506AC62-C0A3-0FBA-E5EE-D91767481FE0}"/>
          </ac:picMkLst>
        </pc:picChg>
        <pc:picChg chg="add del mod">
          <ac:chgData name="Noah Nyhart" userId="S::noah.nyhart@pepfar.onmicrosoft.com::85488ac0-ae0f-4dd4-b011-d05ea6b070aa" providerId="AD" clId="Web-{7298AB27-FB4F-14DB-926E-7ADB4CF5DF63}" dt="2024-08-28T14:01:56.263" v="345"/>
          <ac:picMkLst>
            <pc:docMk/>
            <pc:sldMk cId="1564963008" sldId="273"/>
            <ac:picMk id="4" creationId="{09620BB3-9BC7-2163-9A1D-2CDB2A047BC3}"/>
          </ac:picMkLst>
        </pc:picChg>
        <pc:picChg chg="add mod">
          <ac:chgData name="Noah Nyhart" userId="S::noah.nyhart@pepfar.onmicrosoft.com::85488ac0-ae0f-4dd4-b011-d05ea6b070aa" providerId="AD" clId="Web-{7298AB27-FB4F-14DB-926E-7ADB4CF5DF63}" dt="2024-08-28T14:06:38.005" v="356" actId="1076"/>
          <ac:picMkLst>
            <pc:docMk/>
            <pc:sldMk cId="1564963008" sldId="273"/>
            <ac:picMk id="5" creationId="{46A30BD5-1BCF-12F0-A142-0679D50A16B2}"/>
          </ac:picMkLst>
        </pc:picChg>
        <pc:cxnChg chg="mod">
          <ac:chgData name="Noah Nyhart" userId="S::noah.nyhart@pepfar.onmicrosoft.com::85488ac0-ae0f-4dd4-b011-d05ea6b070aa" providerId="AD" clId="Web-{7298AB27-FB4F-14DB-926E-7ADB4CF5DF63}" dt="2024-08-28T13:57:30.302" v="316" actId="1076"/>
          <ac:cxnSpMkLst>
            <pc:docMk/>
            <pc:sldMk cId="1564963008" sldId="273"/>
            <ac:cxnSpMk id="9" creationId="{8CA69E07-60F0-0645-A6E4-07CC4E60E8AE}"/>
          </ac:cxnSpMkLst>
        </pc:cxnChg>
        <pc:cxnChg chg="mod">
          <ac:chgData name="Noah Nyhart" userId="S::noah.nyhart@pepfar.onmicrosoft.com::85488ac0-ae0f-4dd4-b011-d05ea6b070aa" providerId="AD" clId="Web-{7298AB27-FB4F-14DB-926E-7ADB4CF5DF63}" dt="2024-08-28T13:57:30.289" v="314" actId="1076"/>
          <ac:cxnSpMkLst>
            <pc:docMk/>
            <pc:sldMk cId="1564963008" sldId="273"/>
            <ac:cxnSpMk id="15" creationId="{6D58A311-B4CA-A841-83BD-7FA9F22B11A2}"/>
          </ac:cxnSpMkLst>
        </pc:cxnChg>
      </pc:sldChg>
      <pc:sldChg chg="modSp">
        <pc:chgData name="Noah Nyhart" userId="S::noah.nyhart@pepfar.onmicrosoft.com::85488ac0-ae0f-4dd4-b011-d05ea6b070aa" providerId="AD" clId="Web-{7298AB27-FB4F-14DB-926E-7ADB4CF5DF63}" dt="2024-08-28T03:20:12.157" v="58" actId="20577"/>
        <pc:sldMkLst>
          <pc:docMk/>
          <pc:sldMk cId="4068342227" sldId="274"/>
        </pc:sldMkLst>
        <pc:spChg chg="mod">
          <ac:chgData name="Noah Nyhart" userId="S::noah.nyhart@pepfar.onmicrosoft.com::85488ac0-ae0f-4dd4-b011-d05ea6b070aa" providerId="AD" clId="Web-{7298AB27-FB4F-14DB-926E-7ADB4CF5DF63}" dt="2024-08-28T03:20:12.157" v="58" actId="20577"/>
          <ac:spMkLst>
            <pc:docMk/>
            <pc:sldMk cId="4068342227" sldId="274"/>
            <ac:spMk id="2" creationId="{C9CBCD1B-78BF-410A-93D7-4F792FA9EDE2}"/>
          </ac:spMkLst>
        </pc:spChg>
        <pc:spChg chg="mod">
          <ac:chgData name="Noah Nyhart" userId="S::noah.nyhart@pepfar.onmicrosoft.com::85488ac0-ae0f-4dd4-b011-d05ea6b070aa" providerId="AD" clId="Web-{7298AB27-FB4F-14DB-926E-7ADB4CF5DF63}" dt="2024-08-28T03:15:00.238" v="55" actId="1076"/>
          <ac:spMkLst>
            <pc:docMk/>
            <pc:sldMk cId="4068342227" sldId="274"/>
            <ac:spMk id="13" creationId="{C978984A-BF21-4F22-BDB3-52EBB129A32D}"/>
          </ac:spMkLst>
        </pc:spChg>
        <pc:spChg chg="mod">
          <ac:chgData name="Noah Nyhart" userId="S::noah.nyhart@pepfar.onmicrosoft.com::85488ac0-ae0f-4dd4-b011-d05ea6b070aa" providerId="AD" clId="Web-{7298AB27-FB4F-14DB-926E-7ADB4CF5DF63}" dt="2024-08-28T03:15:00.238" v="54" actId="1076"/>
          <ac:spMkLst>
            <pc:docMk/>
            <pc:sldMk cId="4068342227" sldId="274"/>
            <ac:spMk id="14" creationId="{1138C5A8-081B-FE43-9A92-5D5353419AD8}"/>
          </ac:spMkLst>
        </pc:spChg>
        <pc:spChg chg="mod">
          <ac:chgData name="Noah Nyhart" userId="S::noah.nyhart@pepfar.onmicrosoft.com::85488ac0-ae0f-4dd4-b011-d05ea6b070aa" providerId="AD" clId="Web-{7298AB27-FB4F-14DB-926E-7ADB4CF5DF63}" dt="2024-08-28T03:15:00.254" v="56" actId="1076"/>
          <ac:spMkLst>
            <pc:docMk/>
            <pc:sldMk cId="4068342227" sldId="274"/>
            <ac:spMk id="18" creationId="{925F57FF-7070-1946-B379-AF6BA0863A46}"/>
          </ac:spMkLst>
        </pc:spChg>
        <pc:picChg chg="mod">
          <ac:chgData name="Noah Nyhart" userId="S::noah.nyhart@pepfar.onmicrosoft.com::85488ac0-ae0f-4dd4-b011-d05ea6b070aa" providerId="AD" clId="Web-{7298AB27-FB4F-14DB-926E-7ADB4CF5DF63}" dt="2024-08-28T03:15:00.223" v="51" actId="1076"/>
          <ac:picMkLst>
            <pc:docMk/>
            <pc:sldMk cId="4068342227" sldId="274"/>
            <ac:picMk id="4" creationId="{1BA50048-2744-4EAF-58AB-69659706CA61}"/>
          </ac:picMkLst>
        </pc:picChg>
        <pc:cxnChg chg="mod">
          <ac:chgData name="Noah Nyhart" userId="S::noah.nyhart@pepfar.onmicrosoft.com::85488ac0-ae0f-4dd4-b011-d05ea6b070aa" providerId="AD" clId="Web-{7298AB27-FB4F-14DB-926E-7ADB4CF5DF63}" dt="2024-08-28T03:15:00.223" v="53" actId="1076"/>
          <ac:cxnSpMkLst>
            <pc:docMk/>
            <pc:sldMk cId="4068342227" sldId="274"/>
            <ac:cxnSpMk id="9" creationId="{8CA69E07-60F0-0645-A6E4-07CC4E60E8AE}"/>
          </ac:cxnSpMkLst>
        </pc:cxnChg>
        <pc:cxnChg chg="mod">
          <ac:chgData name="Noah Nyhart" userId="S::noah.nyhart@pepfar.onmicrosoft.com::85488ac0-ae0f-4dd4-b011-d05ea6b070aa" providerId="AD" clId="Web-{7298AB27-FB4F-14DB-926E-7ADB4CF5DF63}" dt="2024-08-28T03:15:00.223" v="52" actId="1076"/>
          <ac:cxnSpMkLst>
            <pc:docMk/>
            <pc:sldMk cId="4068342227" sldId="274"/>
            <ac:cxnSpMk id="15" creationId="{6D58A311-B4CA-A841-83BD-7FA9F22B11A2}"/>
          </ac:cxnSpMkLst>
        </pc:cxnChg>
      </pc:sldChg>
      <pc:sldChg chg="addSp modSp">
        <pc:chgData name="Noah Nyhart" userId="S::noah.nyhart@pepfar.onmicrosoft.com::85488ac0-ae0f-4dd4-b011-d05ea6b070aa" providerId="AD" clId="Web-{7298AB27-FB4F-14DB-926E-7ADB4CF5DF63}" dt="2024-08-28T03:13:50.657" v="47" actId="1076"/>
        <pc:sldMkLst>
          <pc:docMk/>
          <pc:sldMk cId="2473596837" sldId="275"/>
        </pc:sldMkLst>
        <pc:spChg chg="mod">
          <ac:chgData name="Noah Nyhart" userId="S::noah.nyhart@pepfar.onmicrosoft.com::85488ac0-ae0f-4dd4-b011-d05ea6b070aa" providerId="AD" clId="Web-{7298AB27-FB4F-14DB-926E-7ADB4CF5DF63}" dt="2024-08-28T02:35:26.816" v="40" actId="1076"/>
          <ac:spMkLst>
            <pc:docMk/>
            <pc:sldMk cId="2473596837" sldId="275"/>
            <ac:spMk id="10" creationId="{D8FFCF5D-D197-EE47-99CB-41DBAFFC26C3}"/>
          </ac:spMkLst>
        </pc:spChg>
        <pc:spChg chg="mod">
          <ac:chgData name="Noah Nyhart" userId="S::noah.nyhart@pepfar.onmicrosoft.com::85488ac0-ae0f-4dd4-b011-d05ea6b070aa" providerId="AD" clId="Web-{7298AB27-FB4F-14DB-926E-7ADB4CF5DF63}" dt="2024-08-28T03:11:53.059" v="45" actId="1076"/>
          <ac:spMkLst>
            <pc:docMk/>
            <pc:sldMk cId="2473596837" sldId="275"/>
            <ac:spMk id="14" creationId="{1138C5A8-081B-FE43-9A92-5D5353419AD8}"/>
          </ac:spMkLst>
        </pc:spChg>
        <pc:spChg chg="mod">
          <ac:chgData name="Noah Nyhart" userId="S::noah.nyhart@pepfar.onmicrosoft.com::85488ac0-ae0f-4dd4-b011-d05ea6b070aa" providerId="AD" clId="Web-{7298AB27-FB4F-14DB-926E-7ADB4CF5DF63}" dt="2024-08-28T02:35:26.848" v="44" actId="1076"/>
          <ac:spMkLst>
            <pc:docMk/>
            <pc:sldMk cId="2473596837" sldId="275"/>
            <ac:spMk id="18" creationId="{925F57FF-7070-1946-B379-AF6BA0863A46}"/>
          </ac:spMkLst>
        </pc:spChg>
        <pc:picChg chg="add mod">
          <ac:chgData name="Noah Nyhart" userId="S::noah.nyhart@pepfar.onmicrosoft.com::85488ac0-ae0f-4dd4-b011-d05ea6b070aa" providerId="AD" clId="Web-{7298AB27-FB4F-14DB-926E-7ADB4CF5DF63}" dt="2024-08-28T03:13:50.657" v="47" actId="1076"/>
          <ac:picMkLst>
            <pc:docMk/>
            <pc:sldMk cId="2473596837" sldId="275"/>
            <ac:picMk id="3" creationId="{B7E49DEF-F95C-50E6-935A-DD15F3E139D0}"/>
          </ac:picMkLst>
        </pc:picChg>
        <pc:picChg chg="mod">
          <ac:chgData name="Noah Nyhart" userId="S::noah.nyhart@pepfar.onmicrosoft.com::85488ac0-ae0f-4dd4-b011-d05ea6b070aa" providerId="AD" clId="Web-{7298AB27-FB4F-14DB-926E-7ADB4CF5DF63}" dt="2024-08-28T02:35:26.816" v="39" actId="1076"/>
          <ac:picMkLst>
            <pc:docMk/>
            <pc:sldMk cId="2473596837" sldId="275"/>
            <ac:picMk id="6" creationId="{54E351E8-F98E-D9B5-3397-DF9CF40365BF}"/>
          </ac:picMkLst>
        </pc:picChg>
        <pc:cxnChg chg="mod">
          <ac:chgData name="Noah Nyhart" userId="S::noah.nyhart@pepfar.onmicrosoft.com::85488ac0-ae0f-4dd4-b011-d05ea6b070aa" providerId="AD" clId="Web-{7298AB27-FB4F-14DB-926E-7ADB4CF5DF63}" dt="2024-08-28T02:35:26.832" v="42" actId="1076"/>
          <ac:cxnSpMkLst>
            <pc:docMk/>
            <pc:sldMk cId="2473596837" sldId="275"/>
            <ac:cxnSpMk id="9" creationId="{8CA69E07-60F0-0645-A6E4-07CC4E60E8AE}"/>
          </ac:cxnSpMkLst>
        </pc:cxnChg>
        <pc:cxnChg chg="mod">
          <ac:chgData name="Noah Nyhart" userId="S::noah.nyhart@pepfar.onmicrosoft.com::85488ac0-ae0f-4dd4-b011-d05ea6b070aa" providerId="AD" clId="Web-{7298AB27-FB4F-14DB-926E-7ADB4CF5DF63}" dt="2024-08-28T02:35:26.832" v="43" actId="1076"/>
          <ac:cxnSpMkLst>
            <pc:docMk/>
            <pc:sldMk cId="2473596837" sldId="275"/>
            <ac:cxnSpMk id="15" creationId="{6D58A311-B4CA-A841-83BD-7FA9F22B11A2}"/>
          </ac:cxnSpMkLst>
        </pc:cxnChg>
      </pc:sldChg>
      <pc:sldChg chg="modSp">
        <pc:chgData name="Noah Nyhart" userId="S::noah.nyhart@pepfar.onmicrosoft.com::85488ac0-ae0f-4dd4-b011-d05ea6b070aa" providerId="AD" clId="Web-{7298AB27-FB4F-14DB-926E-7ADB4CF5DF63}" dt="2024-08-28T14:18:52.994" v="408" actId="20577"/>
        <pc:sldMkLst>
          <pc:docMk/>
          <pc:sldMk cId="2593821247" sldId="276"/>
        </pc:sldMkLst>
        <pc:spChg chg="mod">
          <ac:chgData name="Noah Nyhart" userId="S::noah.nyhart@pepfar.onmicrosoft.com::85488ac0-ae0f-4dd4-b011-d05ea6b070aa" providerId="AD" clId="Web-{7298AB27-FB4F-14DB-926E-7ADB4CF5DF63}" dt="2024-08-28T14:18:52.994" v="408" actId="20577"/>
          <ac:spMkLst>
            <pc:docMk/>
            <pc:sldMk cId="2593821247" sldId="276"/>
            <ac:spMk id="2" creationId="{C9CBCD1B-78BF-410A-93D7-4F792FA9EDE2}"/>
          </ac:spMkLst>
        </pc:spChg>
      </pc:sldChg>
      <pc:sldChg chg="addSp modSp">
        <pc:chgData name="Noah Nyhart" userId="S::noah.nyhart@pepfar.onmicrosoft.com::85488ac0-ae0f-4dd4-b011-d05ea6b070aa" providerId="AD" clId="Web-{7298AB27-FB4F-14DB-926E-7ADB4CF5DF63}" dt="2024-08-28T05:05:29.937" v="188" actId="1076"/>
        <pc:sldMkLst>
          <pc:docMk/>
          <pc:sldMk cId="3495001048" sldId="277"/>
        </pc:sldMkLst>
        <pc:spChg chg="mod">
          <ac:chgData name="Noah Nyhart" userId="S::noah.nyhart@pepfar.onmicrosoft.com::85488ac0-ae0f-4dd4-b011-d05ea6b070aa" providerId="AD" clId="Web-{7298AB27-FB4F-14DB-926E-7ADB4CF5DF63}" dt="2024-08-28T04:33:41.878" v="161" actId="20577"/>
          <ac:spMkLst>
            <pc:docMk/>
            <pc:sldMk cId="3495001048" sldId="277"/>
            <ac:spMk id="2" creationId="{C9CBCD1B-78BF-410A-93D7-4F792FA9EDE2}"/>
          </ac:spMkLst>
        </pc:spChg>
        <pc:spChg chg="mod">
          <ac:chgData name="Noah Nyhart" userId="S::noah.nyhart@pepfar.onmicrosoft.com::85488ac0-ae0f-4dd4-b011-d05ea6b070aa" providerId="AD" clId="Web-{7298AB27-FB4F-14DB-926E-7ADB4CF5DF63}" dt="2024-08-28T04:46:00.563" v="182" actId="1076"/>
          <ac:spMkLst>
            <pc:docMk/>
            <pc:sldMk cId="3495001048" sldId="277"/>
            <ac:spMk id="10" creationId="{D8FFCF5D-D197-EE47-99CB-41DBAFFC26C3}"/>
          </ac:spMkLst>
        </pc:spChg>
        <pc:spChg chg="mod">
          <ac:chgData name="Noah Nyhart" userId="S::noah.nyhart@pepfar.onmicrosoft.com::85488ac0-ae0f-4dd4-b011-d05ea6b070aa" providerId="AD" clId="Web-{7298AB27-FB4F-14DB-926E-7ADB4CF5DF63}" dt="2024-08-28T04:46:00.579" v="184" actId="1076"/>
          <ac:spMkLst>
            <pc:docMk/>
            <pc:sldMk cId="3495001048" sldId="277"/>
            <ac:spMk id="14" creationId="{1138C5A8-081B-FE43-9A92-5D5353419AD8}"/>
          </ac:spMkLst>
        </pc:spChg>
        <pc:spChg chg="mod">
          <ac:chgData name="Noah Nyhart" userId="S::noah.nyhart@pepfar.onmicrosoft.com::85488ac0-ae0f-4dd4-b011-d05ea6b070aa" providerId="AD" clId="Web-{7298AB27-FB4F-14DB-926E-7ADB4CF5DF63}" dt="2024-08-28T04:46:00.563" v="181" actId="1076"/>
          <ac:spMkLst>
            <pc:docMk/>
            <pc:sldMk cId="3495001048" sldId="277"/>
            <ac:spMk id="18" creationId="{925F57FF-7070-1946-B379-AF6BA0863A46}"/>
          </ac:spMkLst>
        </pc:spChg>
        <pc:picChg chg="mod">
          <ac:chgData name="Noah Nyhart" userId="S::noah.nyhart@pepfar.onmicrosoft.com::85488ac0-ae0f-4dd4-b011-d05ea6b070aa" providerId="AD" clId="Web-{7298AB27-FB4F-14DB-926E-7ADB4CF5DF63}" dt="2024-08-28T04:46:00.548" v="180" actId="1076"/>
          <ac:picMkLst>
            <pc:docMk/>
            <pc:sldMk cId="3495001048" sldId="277"/>
            <ac:picMk id="3" creationId="{176D88AA-177E-1C5D-D307-3707E4BA5E11}"/>
          </ac:picMkLst>
        </pc:picChg>
        <pc:picChg chg="add mod">
          <ac:chgData name="Noah Nyhart" userId="S::noah.nyhart@pepfar.onmicrosoft.com::85488ac0-ae0f-4dd4-b011-d05ea6b070aa" providerId="AD" clId="Web-{7298AB27-FB4F-14DB-926E-7ADB4CF5DF63}" dt="2024-08-28T05:05:29.937" v="188" actId="1076"/>
          <ac:picMkLst>
            <pc:docMk/>
            <pc:sldMk cId="3495001048" sldId="277"/>
            <ac:picMk id="4" creationId="{3A95BC3A-7E3C-2F37-32AA-A749560DBA08}"/>
          </ac:picMkLst>
        </pc:picChg>
        <pc:picChg chg="mod">
          <ac:chgData name="Noah Nyhart" userId="S::noah.nyhart@pepfar.onmicrosoft.com::85488ac0-ae0f-4dd4-b011-d05ea6b070aa" providerId="AD" clId="Web-{7298AB27-FB4F-14DB-926E-7ADB4CF5DF63}" dt="2024-08-28T04:46:00.579" v="183" actId="1076"/>
          <ac:picMkLst>
            <pc:docMk/>
            <pc:sldMk cId="3495001048" sldId="277"/>
            <ac:picMk id="6" creationId="{CACEFC7C-93ED-C4F3-A350-651BBDD04B15}"/>
          </ac:picMkLst>
        </pc:picChg>
        <pc:cxnChg chg="mod">
          <ac:chgData name="Noah Nyhart" userId="S::noah.nyhart@pepfar.onmicrosoft.com::85488ac0-ae0f-4dd4-b011-d05ea6b070aa" providerId="AD" clId="Web-{7298AB27-FB4F-14DB-926E-7ADB4CF5DF63}" dt="2024-08-28T04:46:00.579" v="185" actId="1076"/>
          <ac:cxnSpMkLst>
            <pc:docMk/>
            <pc:sldMk cId="3495001048" sldId="277"/>
            <ac:cxnSpMk id="9" creationId="{8CA69E07-60F0-0645-A6E4-07CC4E60E8AE}"/>
          </ac:cxnSpMkLst>
        </pc:cxnChg>
        <pc:cxnChg chg="mod">
          <ac:chgData name="Noah Nyhart" userId="S::noah.nyhart@pepfar.onmicrosoft.com::85488ac0-ae0f-4dd4-b011-d05ea6b070aa" providerId="AD" clId="Web-{7298AB27-FB4F-14DB-926E-7ADB4CF5DF63}" dt="2024-08-28T04:46:00.595" v="186" actId="1076"/>
          <ac:cxnSpMkLst>
            <pc:docMk/>
            <pc:sldMk cId="3495001048" sldId="277"/>
            <ac:cxnSpMk id="15" creationId="{6D58A311-B4CA-A841-83BD-7FA9F22B11A2}"/>
          </ac:cxnSpMkLst>
        </pc:cxnChg>
      </pc:sldChg>
      <pc:sldChg chg="modSp">
        <pc:chgData name="Noah Nyhart" userId="S::noah.nyhart@pepfar.onmicrosoft.com::85488ac0-ae0f-4dd4-b011-d05ea6b070aa" providerId="AD" clId="Web-{7298AB27-FB4F-14DB-926E-7ADB4CF5DF63}" dt="2024-08-28T14:18:40.166" v="405" actId="20577"/>
        <pc:sldMkLst>
          <pc:docMk/>
          <pc:sldMk cId="589857738" sldId="278"/>
        </pc:sldMkLst>
        <pc:spChg chg="mod">
          <ac:chgData name="Noah Nyhart" userId="S::noah.nyhart@pepfar.onmicrosoft.com::85488ac0-ae0f-4dd4-b011-d05ea6b070aa" providerId="AD" clId="Web-{7298AB27-FB4F-14DB-926E-7ADB4CF5DF63}" dt="2024-08-28T14:18:40.166" v="405" actId="20577"/>
          <ac:spMkLst>
            <pc:docMk/>
            <pc:sldMk cId="589857738" sldId="278"/>
            <ac:spMk id="2" creationId="{C9CBCD1B-78BF-410A-93D7-4F792FA9EDE2}"/>
          </ac:spMkLst>
        </pc:spChg>
      </pc:sldChg>
      <pc:sldChg chg="modSp">
        <pc:chgData name="Noah Nyhart" userId="S::noah.nyhart@pepfar.onmicrosoft.com::85488ac0-ae0f-4dd4-b011-d05ea6b070aa" providerId="AD" clId="Web-{7298AB27-FB4F-14DB-926E-7ADB4CF5DF63}" dt="2024-08-28T14:18:48.838" v="407" actId="20577"/>
        <pc:sldMkLst>
          <pc:docMk/>
          <pc:sldMk cId="3654503241" sldId="280"/>
        </pc:sldMkLst>
        <pc:spChg chg="mod">
          <ac:chgData name="Noah Nyhart" userId="S::noah.nyhart@pepfar.onmicrosoft.com::85488ac0-ae0f-4dd4-b011-d05ea6b070aa" providerId="AD" clId="Web-{7298AB27-FB4F-14DB-926E-7ADB4CF5DF63}" dt="2024-08-28T14:18:48.838" v="407" actId="20577"/>
          <ac:spMkLst>
            <pc:docMk/>
            <pc:sldMk cId="3654503241" sldId="280"/>
            <ac:spMk id="2" creationId="{C9CBCD1B-78BF-410A-93D7-4F792FA9EDE2}"/>
          </ac:spMkLst>
        </pc:spChg>
      </pc:sldChg>
      <pc:sldChg chg="modSp">
        <pc:chgData name="Noah Nyhart" userId="S::noah.nyhart@pepfar.onmicrosoft.com::85488ac0-ae0f-4dd4-b011-d05ea6b070aa" providerId="AD" clId="Web-{7298AB27-FB4F-14DB-926E-7ADB4CF5DF63}" dt="2024-08-28T14:18:43.916" v="406" actId="20577"/>
        <pc:sldMkLst>
          <pc:docMk/>
          <pc:sldMk cId="3591488781" sldId="281"/>
        </pc:sldMkLst>
        <pc:spChg chg="mod">
          <ac:chgData name="Noah Nyhart" userId="S::noah.nyhart@pepfar.onmicrosoft.com::85488ac0-ae0f-4dd4-b011-d05ea6b070aa" providerId="AD" clId="Web-{7298AB27-FB4F-14DB-926E-7ADB4CF5DF63}" dt="2024-08-28T14:18:43.916" v="406" actId="20577"/>
          <ac:spMkLst>
            <pc:docMk/>
            <pc:sldMk cId="3591488781" sldId="281"/>
            <ac:spMk id="2" creationId="{C9CBCD1B-78BF-410A-93D7-4F792FA9EDE2}"/>
          </ac:spMkLst>
        </pc:spChg>
      </pc:sldChg>
      <pc:sldChg chg="addSp modSp">
        <pc:chgData name="Noah Nyhart" userId="S::noah.nyhart@pepfar.onmicrosoft.com::85488ac0-ae0f-4dd4-b011-d05ea6b070aa" providerId="AD" clId="Web-{7298AB27-FB4F-14DB-926E-7ADB4CF5DF63}" dt="2024-08-28T04:00:11.624" v="104" actId="20577"/>
        <pc:sldMkLst>
          <pc:docMk/>
          <pc:sldMk cId="1872858801" sldId="284"/>
        </pc:sldMkLst>
        <pc:spChg chg="mod">
          <ac:chgData name="Noah Nyhart" userId="S::noah.nyhart@pepfar.onmicrosoft.com::85488ac0-ae0f-4dd4-b011-d05ea6b070aa" providerId="AD" clId="Web-{7298AB27-FB4F-14DB-926E-7ADB4CF5DF63}" dt="2024-08-28T04:00:11.624" v="104" actId="20577"/>
          <ac:spMkLst>
            <pc:docMk/>
            <pc:sldMk cId="1872858801" sldId="284"/>
            <ac:spMk id="2" creationId="{C9CBCD1B-78BF-410A-93D7-4F792FA9EDE2}"/>
          </ac:spMkLst>
        </pc:spChg>
        <pc:spChg chg="mod">
          <ac:chgData name="Noah Nyhart" userId="S::noah.nyhart@pepfar.onmicrosoft.com::85488ac0-ae0f-4dd4-b011-d05ea6b070aa" providerId="AD" clId="Web-{7298AB27-FB4F-14DB-926E-7ADB4CF5DF63}" dt="2024-08-28T03:59:09.495" v="98" actId="1076"/>
          <ac:spMkLst>
            <pc:docMk/>
            <pc:sldMk cId="1872858801" sldId="284"/>
            <ac:spMk id="8" creationId="{BFC3C7DB-9B64-3E49-A8F8-9AFC738D0FD2}"/>
          </ac:spMkLst>
        </pc:spChg>
        <pc:spChg chg="mod">
          <ac:chgData name="Noah Nyhart" userId="S::noah.nyhart@pepfar.onmicrosoft.com::85488ac0-ae0f-4dd4-b011-d05ea6b070aa" providerId="AD" clId="Web-{7298AB27-FB4F-14DB-926E-7ADB4CF5DF63}" dt="2024-08-28T03:59:09.495" v="96" actId="1076"/>
          <ac:spMkLst>
            <pc:docMk/>
            <pc:sldMk cId="1872858801" sldId="284"/>
            <ac:spMk id="10" creationId="{D8FFCF5D-D197-EE47-99CB-41DBAFFC26C3}"/>
          </ac:spMkLst>
        </pc:spChg>
        <pc:spChg chg="mod">
          <ac:chgData name="Noah Nyhart" userId="S::noah.nyhart@pepfar.onmicrosoft.com::85488ac0-ae0f-4dd4-b011-d05ea6b070aa" providerId="AD" clId="Web-{7298AB27-FB4F-14DB-926E-7ADB4CF5DF63}" dt="2024-08-28T03:59:09.510" v="100" actId="1076"/>
          <ac:spMkLst>
            <pc:docMk/>
            <pc:sldMk cId="1872858801" sldId="284"/>
            <ac:spMk id="18" creationId="{925F57FF-7070-1946-B379-AF6BA0863A46}"/>
          </ac:spMkLst>
        </pc:spChg>
        <pc:picChg chg="mod">
          <ac:chgData name="Noah Nyhart" userId="S::noah.nyhart@pepfar.onmicrosoft.com::85488ac0-ae0f-4dd4-b011-d05ea6b070aa" providerId="AD" clId="Web-{7298AB27-FB4F-14DB-926E-7ADB4CF5DF63}" dt="2024-08-28T03:59:09.479" v="95" actId="1076"/>
          <ac:picMkLst>
            <pc:docMk/>
            <pc:sldMk cId="1872858801" sldId="284"/>
            <ac:picMk id="3" creationId="{D90651E3-63AE-2340-1DC1-7308507F2DBC}"/>
          </ac:picMkLst>
        </pc:picChg>
        <pc:picChg chg="add mod">
          <ac:chgData name="Noah Nyhart" userId="S::noah.nyhart@pepfar.onmicrosoft.com::85488ac0-ae0f-4dd4-b011-d05ea6b070aa" providerId="AD" clId="Web-{7298AB27-FB4F-14DB-926E-7ADB4CF5DF63}" dt="2024-08-28T03:59:21.776" v="102" actId="1076"/>
          <ac:picMkLst>
            <pc:docMk/>
            <pc:sldMk cId="1872858801" sldId="284"/>
            <ac:picMk id="5" creationId="{DEC0ABC4-538C-5B86-7B5C-52B30F50C865}"/>
          </ac:picMkLst>
        </pc:picChg>
        <pc:cxnChg chg="mod">
          <ac:chgData name="Noah Nyhart" userId="S::noah.nyhart@pepfar.onmicrosoft.com::85488ac0-ae0f-4dd4-b011-d05ea6b070aa" providerId="AD" clId="Web-{7298AB27-FB4F-14DB-926E-7ADB4CF5DF63}" dt="2024-08-28T03:59:09.510" v="99" actId="1076"/>
          <ac:cxnSpMkLst>
            <pc:docMk/>
            <pc:sldMk cId="1872858801" sldId="284"/>
            <ac:cxnSpMk id="9" creationId="{8CA69E07-60F0-0645-A6E4-07CC4E60E8AE}"/>
          </ac:cxnSpMkLst>
        </pc:cxnChg>
        <pc:cxnChg chg="mod">
          <ac:chgData name="Noah Nyhart" userId="S::noah.nyhart@pepfar.onmicrosoft.com::85488ac0-ae0f-4dd4-b011-d05ea6b070aa" providerId="AD" clId="Web-{7298AB27-FB4F-14DB-926E-7ADB4CF5DF63}" dt="2024-08-28T03:59:09.495" v="97" actId="1076"/>
          <ac:cxnSpMkLst>
            <pc:docMk/>
            <pc:sldMk cId="1872858801" sldId="284"/>
            <ac:cxnSpMk id="22" creationId="{1F4E0097-862D-F84C-9CC8-CFDEA9722FEC}"/>
          </ac:cxnSpMkLst>
        </pc:cxnChg>
      </pc:sldChg>
      <pc:sldChg chg="addSp modSp">
        <pc:chgData name="Noah Nyhart" userId="S::noah.nyhart@pepfar.onmicrosoft.com::85488ac0-ae0f-4dd4-b011-d05ea6b070aa" providerId="AD" clId="Web-{7298AB27-FB4F-14DB-926E-7ADB4CF5DF63}" dt="2024-08-28T03:51:50.540" v="84" actId="1076"/>
        <pc:sldMkLst>
          <pc:docMk/>
          <pc:sldMk cId="392798761" sldId="285"/>
        </pc:sldMkLst>
        <pc:spChg chg="mod">
          <ac:chgData name="Noah Nyhart" userId="S::noah.nyhart@pepfar.onmicrosoft.com::85488ac0-ae0f-4dd4-b011-d05ea6b070aa" providerId="AD" clId="Web-{7298AB27-FB4F-14DB-926E-7ADB4CF5DF63}" dt="2024-08-28T03:29:39.415" v="59" actId="20577"/>
          <ac:spMkLst>
            <pc:docMk/>
            <pc:sldMk cId="392798761" sldId="285"/>
            <ac:spMk id="2" creationId="{C9CBCD1B-78BF-410A-93D7-4F792FA9EDE2}"/>
          </ac:spMkLst>
        </pc:spChg>
        <pc:spChg chg="mod">
          <ac:chgData name="Noah Nyhart" userId="S::noah.nyhart@pepfar.onmicrosoft.com::85488ac0-ae0f-4dd4-b011-d05ea6b070aa" providerId="AD" clId="Web-{7298AB27-FB4F-14DB-926E-7ADB4CF5DF63}" dt="2024-08-28T03:51:44.774" v="81" actId="1076"/>
          <ac:spMkLst>
            <pc:docMk/>
            <pc:sldMk cId="392798761" sldId="285"/>
            <ac:spMk id="7" creationId="{E56B11F7-7B6E-0848-4D06-3E3AAEBBAF92}"/>
          </ac:spMkLst>
        </pc:spChg>
        <pc:spChg chg="mod">
          <ac:chgData name="Noah Nyhart" userId="S::noah.nyhart@pepfar.onmicrosoft.com::85488ac0-ae0f-4dd4-b011-d05ea6b070aa" providerId="AD" clId="Web-{7298AB27-FB4F-14DB-926E-7ADB4CF5DF63}" dt="2024-08-28T03:51:44.759" v="79" actId="1076"/>
          <ac:spMkLst>
            <pc:docMk/>
            <pc:sldMk cId="392798761" sldId="285"/>
            <ac:spMk id="10" creationId="{D8FFCF5D-D197-EE47-99CB-41DBAFFC26C3}"/>
          </ac:spMkLst>
        </pc:spChg>
        <pc:spChg chg="mod">
          <ac:chgData name="Noah Nyhart" userId="S::noah.nyhart@pepfar.onmicrosoft.com::85488ac0-ae0f-4dd4-b011-d05ea6b070aa" providerId="AD" clId="Web-{7298AB27-FB4F-14DB-926E-7ADB4CF5DF63}" dt="2024-08-28T03:51:44.759" v="78" actId="1076"/>
          <ac:spMkLst>
            <pc:docMk/>
            <pc:sldMk cId="392798761" sldId="285"/>
            <ac:spMk id="18" creationId="{925F57FF-7070-1946-B379-AF6BA0863A46}"/>
          </ac:spMkLst>
        </pc:spChg>
        <pc:picChg chg="mod">
          <ac:chgData name="Noah Nyhart" userId="S::noah.nyhart@pepfar.onmicrosoft.com::85488ac0-ae0f-4dd4-b011-d05ea6b070aa" providerId="AD" clId="Web-{7298AB27-FB4F-14DB-926E-7ADB4CF5DF63}" dt="2024-08-28T03:51:44.759" v="77" actId="1076"/>
          <ac:picMkLst>
            <pc:docMk/>
            <pc:sldMk cId="392798761" sldId="285"/>
            <ac:picMk id="3" creationId="{F47CCB54-3A5F-6095-2B21-6B77CED04AF8}"/>
          </ac:picMkLst>
        </pc:picChg>
        <pc:picChg chg="add mod">
          <ac:chgData name="Noah Nyhart" userId="S::noah.nyhart@pepfar.onmicrosoft.com::85488ac0-ae0f-4dd4-b011-d05ea6b070aa" providerId="AD" clId="Web-{7298AB27-FB4F-14DB-926E-7ADB4CF5DF63}" dt="2024-08-28T03:51:50.540" v="84" actId="1076"/>
          <ac:picMkLst>
            <pc:docMk/>
            <pc:sldMk cId="392798761" sldId="285"/>
            <ac:picMk id="5" creationId="{D36A6FBB-616E-3E72-B13E-7BBF85BC5D49}"/>
          </ac:picMkLst>
        </pc:picChg>
        <pc:cxnChg chg="mod">
          <ac:chgData name="Noah Nyhart" userId="S::noah.nyhart@pepfar.onmicrosoft.com::85488ac0-ae0f-4dd4-b011-d05ea6b070aa" providerId="AD" clId="Web-{7298AB27-FB4F-14DB-926E-7ADB4CF5DF63}" dt="2024-08-28T03:51:44.790" v="82" actId="1076"/>
          <ac:cxnSpMkLst>
            <pc:docMk/>
            <pc:sldMk cId="392798761" sldId="285"/>
            <ac:cxnSpMk id="8" creationId="{DD702FB1-13B3-131C-BCCE-B81E72D7A68A}"/>
          </ac:cxnSpMkLst>
        </pc:cxnChg>
        <pc:cxnChg chg="mod">
          <ac:chgData name="Noah Nyhart" userId="S::noah.nyhart@pepfar.onmicrosoft.com::85488ac0-ae0f-4dd4-b011-d05ea6b070aa" providerId="AD" clId="Web-{7298AB27-FB4F-14DB-926E-7ADB4CF5DF63}" dt="2024-08-28T03:51:44.774" v="80" actId="1076"/>
          <ac:cxnSpMkLst>
            <pc:docMk/>
            <pc:sldMk cId="392798761" sldId="285"/>
            <ac:cxnSpMk id="22" creationId="{1F4E0097-862D-F84C-9CC8-CFDEA9722FEC}"/>
          </ac:cxnSpMkLst>
        </pc:cxnChg>
      </pc:sldChg>
      <pc:sldChg chg="addSp modSp">
        <pc:chgData name="Noah Nyhart" userId="S::noah.nyhart@pepfar.onmicrosoft.com::85488ac0-ae0f-4dd4-b011-d05ea6b070aa" providerId="AD" clId="Web-{7298AB27-FB4F-14DB-926E-7ADB4CF5DF63}" dt="2024-08-28T13:31:45.915" v="292" actId="1076"/>
        <pc:sldMkLst>
          <pc:docMk/>
          <pc:sldMk cId="2140685791" sldId="286"/>
        </pc:sldMkLst>
        <pc:spChg chg="mod">
          <ac:chgData name="Noah Nyhart" userId="S::noah.nyhart@pepfar.onmicrosoft.com::85488ac0-ae0f-4dd4-b011-d05ea6b070aa" providerId="AD" clId="Web-{7298AB27-FB4F-14DB-926E-7ADB4CF5DF63}" dt="2024-08-28T13:30:14.053" v="277" actId="20577"/>
          <ac:spMkLst>
            <pc:docMk/>
            <pc:sldMk cId="2140685791" sldId="286"/>
            <ac:spMk id="2" creationId="{C9CBCD1B-78BF-410A-93D7-4F792FA9EDE2}"/>
          </ac:spMkLst>
        </pc:spChg>
        <pc:spChg chg="mod">
          <ac:chgData name="Noah Nyhart" userId="S::noah.nyhart@pepfar.onmicrosoft.com::85488ac0-ae0f-4dd4-b011-d05ea6b070aa" providerId="AD" clId="Web-{7298AB27-FB4F-14DB-926E-7ADB4CF5DF63}" dt="2024-08-28T13:30:44.210" v="288" actId="1076"/>
          <ac:spMkLst>
            <pc:docMk/>
            <pc:sldMk cId="2140685791" sldId="286"/>
            <ac:spMk id="10" creationId="{D8FFCF5D-D197-EE47-99CB-41DBAFFC26C3}"/>
          </ac:spMkLst>
        </pc:spChg>
        <pc:spChg chg="mod">
          <ac:chgData name="Noah Nyhart" userId="S::noah.nyhart@pepfar.onmicrosoft.com::85488ac0-ae0f-4dd4-b011-d05ea6b070aa" providerId="AD" clId="Web-{7298AB27-FB4F-14DB-926E-7ADB4CF5DF63}" dt="2024-08-28T13:30:44.226" v="290" actId="1076"/>
          <ac:spMkLst>
            <pc:docMk/>
            <pc:sldMk cId="2140685791" sldId="286"/>
            <ac:spMk id="18" creationId="{925F57FF-7070-1946-B379-AF6BA0863A46}"/>
          </ac:spMkLst>
        </pc:spChg>
        <pc:picChg chg="add mod">
          <ac:chgData name="Noah Nyhart" userId="S::noah.nyhart@pepfar.onmicrosoft.com::85488ac0-ae0f-4dd4-b011-d05ea6b070aa" providerId="AD" clId="Web-{7298AB27-FB4F-14DB-926E-7ADB4CF5DF63}" dt="2024-08-28T13:31:45.915" v="292" actId="1076"/>
          <ac:picMkLst>
            <pc:docMk/>
            <pc:sldMk cId="2140685791" sldId="286"/>
            <ac:picMk id="5" creationId="{2D4D13B3-4B53-7F40-DF15-AD77810A2DB6}"/>
          </ac:picMkLst>
        </pc:picChg>
        <pc:picChg chg="mod">
          <ac:chgData name="Noah Nyhart" userId="S::noah.nyhart@pepfar.onmicrosoft.com::85488ac0-ae0f-4dd4-b011-d05ea6b070aa" providerId="AD" clId="Web-{7298AB27-FB4F-14DB-926E-7ADB4CF5DF63}" dt="2024-08-28T13:30:44.210" v="287" actId="1076"/>
          <ac:picMkLst>
            <pc:docMk/>
            <pc:sldMk cId="2140685791" sldId="286"/>
            <ac:picMk id="8" creationId="{2F17B218-5118-D778-CC4C-B6BBEA746BCC}"/>
          </ac:picMkLst>
        </pc:picChg>
        <pc:cxnChg chg="mod">
          <ac:chgData name="Noah Nyhart" userId="S::noah.nyhart@pepfar.onmicrosoft.com::85488ac0-ae0f-4dd4-b011-d05ea6b070aa" providerId="AD" clId="Web-{7298AB27-FB4F-14DB-926E-7ADB4CF5DF63}" dt="2024-08-28T13:30:44.226" v="289" actId="1076"/>
          <ac:cxnSpMkLst>
            <pc:docMk/>
            <pc:sldMk cId="2140685791" sldId="286"/>
            <ac:cxnSpMk id="22" creationId="{1F4E0097-862D-F84C-9CC8-CFDEA9722FEC}"/>
          </ac:cxnSpMkLst>
        </pc:cxnChg>
      </pc:sldChg>
      <pc:sldChg chg="addSp modSp">
        <pc:chgData name="Noah Nyhart" userId="S::noah.nyhart@pepfar.onmicrosoft.com::85488ac0-ae0f-4dd4-b011-d05ea6b070aa" providerId="AD" clId="Web-{7298AB27-FB4F-14DB-926E-7ADB4CF5DF63}" dt="2024-08-28T13:29:58.412" v="275"/>
        <pc:sldMkLst>
          <pc:docMk/>
          <pc:sldMk cId="2328065324" sldId="287"/>
        </pc:sldMkLst>
        <pc:spChg chg="mod">
          <ac:chgData name="Noah Nyhart" userId="S::noah.nyhart@pepfar.onmicrosoft.com::85488ac0-ae0f-4dd4-b011-d05ea6b070aa" providerId="AD" clId="Web-{7298AB27-FB4F-14DB-926E-7ADB4CF5DF63}" dt="2024-08-28T13:27:29.689" v="252" actId="20577"/>
          <ac:spMkLst>
            <pc:docMk/>
            <pc:sldMk cId="2328065324" sldId="287"/>
            <ac:spMk id="2" creationId="{C9CBCD1B-78BF-410A-93D7-4F792FA9EDE2}"/>
          </ac:spMkLst>
        </pc:spChg>
        <pc:spChg chg="mod">
          <ac:chgData name="Noah Nyhart" userId="S::noah.nyhart@pepfar.onmicrosoft.com::85488ac0-ae0f-4dd4-b011-d05ea6b070aa" providerId="AD" clId="Web-{7298AB27-FB4F-14DB-926E-7ADB4CF5DF63}" dt="2024-08-28T13:29:04.160" v="269" actId="1076"/>
          <ac:spMkLst>
            <pc:docMk/>
            <pc:sldMk cId="2328065324" sldId="287"/>
            <ac:spMk id="10" creationId="{D8FFCF5D-D197-EE47-99CB-41DBAFFC26C3}"/>
          </ac:spMkLst>
        </pc:spChg>
        <pc:spChg chg="mod">
          <ac:chgData name="Noah Nyhart" userId="S::noah.nyhart@pepfar.onmicrosoft.com::85488ac0-ae0f-4dd4-b011-d05ea6b070aa" providerId="AD" clId="Web-{7298AB27-FB4F-14DB-926E-7ADB4CF5DF63}" dt="2024-08-28T13:29:04.129" v="267" actId="1076"/>
          <ac:spMkLst>
            <pc:docMk/>
            <pc:sldMk cId="2328065324" sldId="287"/>
            <ac:spMk id="18" creationId="{925F57FF-7070-1946-B379-AF6BA0863A46}"/>
          </ac:spMkLst>
        </pc:spChg>
        <pc:picChg chg="mod">
          <ac:chgData name="Noah Nyhart" userId="S::noah.nyhart@pepfar.onmicrosoft.com::85488ac0-ae0f-4dd4-b011-d05ea6b070aa" providerId="AD" clId="Web-{7298AB27-FB4F-14DB-926E-7ADB4CF5DF63}" dt="2024-08-28T13:29:04.160" v="268" actId="1076"/>
          <ac:picMkLst>
            <pc:docMk/>
            <pc:sldMk cId="2328065324" sldId="287"/>
            <ac:picMk id="3" creationId="{FEA525E7-6566-3594-A9C4-782987092704}"/>
          </ac:picMkLst>
        </pc:picChg>
        <pc:picChg chg="add mod">
          <ac:chgData name="Noah Nyhart" userId="S::noah.nyhart@pepfar.onmicrosoft.com::85488ac0-ae0f-4dd4-b011-d05ea6b070aa" providerId="AD" clId="Web-{7298AB27-FB4F-14DB-926E-7ADB4CF5DF63}" dt="2024-08-28T13:29:58.412" v="275"/>
          <ac:picMkLst>
            <pc:docMk/>
            <pc:sldMk cId="2328065324" sldId="287"/>
            <ac:picMk id="5" creationId="{5E90D45F-C0B1-D99B-5FE6-EBF9A92B78D0}"/>
          </ac:picMkLst>
        </pc:picChg>
        <pc:cxnChg chg="mod">
          <ac:chgData name="Noah Nyhart" userId="S::noah.nyhart@pepfar.onmicrosoft.com::85488ac0-ae0f-4dd4-b011-d05ea6b070aa" providerId="AD" clId="Web-{7298AB27-FB4F-14DB-926E-7ADB4CF5DF63}" dt="2024-08-28T13:29:04.160" v="270" actId="1076"/>
          <ac:cxnSpMkLst>
            <pc:docMk/>
            <pc:sldMk cId="2328065324" sldId="287"/>
            <ac:cxnSpMk id="22" creationId="{1F4E0097-862D-F84C-9CC8-CFDEA9722FEC}"/>
          </ac:cxnSpMkLst>
        </pc:cxnChg>
      </pc:sldChg>
      <pc:sldChg chg="addSp modSp">
        <pc:chgData name="Noah Nyhart" userId="S::noah.nyhart@pepfar.onmicrosoft.com::85488ac0-ae0f-4dd4-b011-d05ea6b070aa" providerId="AD" clId="Web-{7298AB27-FB4F-14DB-926E-7ADB4CF5DF63}" dt="2024-08-28T02:27:38.853" v="7" actId="1076"/>
        <pc:sldMkLst>
          <pc:docMk/>
          <pc:sldMk cId="775052616" sldId="288"/>
        </pc:sldMkLst>
        <pc:spChg chg="mod">
          <ac:chgData name="Noah Nyhart" userId="S::noah.nyhart@pepfar.onmicrosoft.com::85488ac0-ae0f-4dd4-b011-d05ea6b070aa" providerId="AD" clId="Web-{7298AB27-FB4F-14DB-926E-7ADB4CF5DF63}" dt="2024-08-28T02:27:13.462" v="5" actId="1076"/>
          <ac:spMkLst>
            <pc:docMk/>
            <pc:sldMk cId="775052616" sldId="288"/>
            <ac:spMk id="10" creationId="{D8FFCF5D-D197-EE47-99CB-41DBAFFC26C3}"/>
          </ac:spMkLst>
        </pc:spChg>
        <pc:spChg chg="mod">
          <ac:chgData name="Noah Nyhart" userId="S::noah.nyhart@pepfar.onmicrosoft.com::85488ac0-ae0f-4dd4-b011-d05ea6b070aa" providerId="AD" clId="Web-{7298AB27-FB4F-14DB-926E-7ADB4CF5DF63}" dt="2024-08-28T02:27:13.431" v="2" actId="1076"/>
          <ac:spMkLst>
            <pc:docMk/>
            <pc:sldMk cId="775052616" sldId="288"/>
            <ac:spMk id="18" creationId="{925F57FF-7070-1946-B379-AF6BA0863A46}"/>
          </ac:spMkLst>
        </pc:spChg>
        <pc:picChg chg="mod">
          <ac:chgData name="Noah Nyhart" userId="S::noah.nyhart@pepfar.onmicrosoft.com::85488ac0-ae0f-4dd4-b011-d05ea6b070aa" providerId="AD" clId="Web-{7298AB27-FB4F-14DB-926E-7ADB4CF5DF63}" dt="2024-08-28T02:27:13.462" v="4" actId="1076"/>
          <ac:picMkLst>
            <pc:docMk/>
            <pc:sldMk cId="775052616" sldId="288"/>
            <ac:picMk id="3" creationId="{B0558F9F-5A47-5A74-A3B7-0EF1947F0B95}"/>
          </ac:picMkLst>
        </pc:picChg>
        <pc:picChg chg="add mod">
          <ac:chgData name="Noah Nyhart" userId="S::noah.nyhart@pepfar.onmicrosoft.com::85488ac0-ae0f-4dd4-b011-d05ea6b070aa" providerId="AD" clId="Web-{7298AB27-FB4F-14DB-926E-7ADB4CF5DF63}" dt="2024-08-28T02:27:38.853" v="7" actId="1076"/>
          <ac:picMkLst>
            <pc:docMk/>
            <pc:sldMk cId="775052616" sldId="288"/>
            <ac:picMk id="5" creationId="{12195491-AD13-A2D2-A939-60A092BBD474}"/>
          </ac:picMkLst>
        </pc:picChg>
        <pc:cxnChg chg="mod">
          <ac:chgData name="Noah Nyhart" userId="S::noah.nyhart@pepfar.onmicrosoft.com::85488ac0-ae0f-4dd4-b011-d05ea6b070aa" providerId="AD" clId="Web-{7298AB27-FB4F-14DB-926E-7ADB4CF5DF63}" dt="2024-08-28T02:27:13.447" v="3" actId="1076"/>
          <ac:cxnSpMkLst>
            <pc:docMk/>
            <pc:sldMk cId="775052616" sldId="288"/>
            <ac:cxnSpMk id="22" creationId="{1F4E0097-862D-F84C-9CC8-CFDEA9722FEC}"/>
          </ac:cxnSpMkLst>
        </pc:cxnChg>
      </pc:sldChg>
      <pc:sldChg chg="addSp modSp">
        <pc:chgData name="Noah Nyhart" userId="S::noah.nyhart@pepfar.onmicrosoft.com::85488ac0-ae0f-4dd4-b011-d05ea6b070aa" providerId="AD" clId="Web-{7298AB27-FB4F-14DB-926E-7ADB4CF5DF63}" dt="2024-08-28T12:34:46.989" v="215" actId="1076"/>
        <pc:sldMkLst>
          <pc:docMk/>
          <pc:sldMk cId="3302746924" sldId="298"/>
        </pc:sldMkLst>
        <pc:spChg chg="mod">
          <ac:chgData name="Noah Nyhart" userId="S::noah.nyhart@pepfar.onmicrosoft.com::85488ac0-ae0f-4dd4-b011-d05ea6b070aa" providerId="AD" clId="Web-{7298AB27-FB4F-14DB-926E-7ADB4CF5DF63}" dt="2024-08-28T12:28:46.600" v="210" actId="20577"/>
          <ac:spMkLst>
            <pc:docMk/>
            <pc:sldMk cId="3302746924" sldId="298"/>
            <ac:spMk id="2" creationId="{C9CBCD1B-78BF-410A-93D7-4F792FA9EDE2}"/>
          </ac:spMkLst>
        </pc:spChg>
        <pc:spChg chg="mod">
          <ac:chgData name="Noah Nyhart" userId="S::noah.nyhart@pepfar.onmicrosoft.com::85488ac0-ae0f-4dd4-b011-d05ea6b070aa" providerId="AD" clId="Web-{7298AB27-FB4F-14DB-926E-7ADB4CF5DF63}" dt="2024-08-28T12:28:33.694" v="201" actId="1076"/>
          <ac:spMkLst>
            <pc:docMk/>
            <pc:sldMk cId="3302746924" sldId="298"/>
            <ac:spMk id="8" creationId="{1138C5A8-081B-FE43-9A92-5D5353419AD8}"/>
          </ac:spMkLst>
        </pc:spChg>
        <pc:spChg chg="mod">
          <ac:chgData name="Noah Nyhart" userId="S::noah.nyhart@pepfar.onmicrosoft.com::85488ac0-ae0f-4dd4-b011-d05ea6b070aa" providerId="AD" clId="Web-{7298AB27-FB4F-14DB-926E-7ADB4CF5DF63}" dt="2024-08-28T12:28:33.709" v="203" actId="1076"/>
          <ac:spMkLst>
            <pc:docMk/>
            <pc:sldMk cId="3302746924" sldId="298"/>
            <ac:spMk id="10" creationId="{D8FFCF5D-D197-EE47-99CB-41DBAFFC26C3}"/>
          </ac:spMkLst>
        </pc:spChg>
        <pc:spChg chg="mod">
          <ac:chgData name="Noah Nyhart" userId="S::noah.nyhart@pepfar.onmicrosoft.com::85488ac0-ae0f-4dd4-b011-d05ea6b070aa" providerId="AD" clId="Web-{7298AB27-FB4F-14DB-926E-7ADB4CF5DF63}" dt="2024-08-28T12:28:33.694" v="202" actId="1076"/>
          <ac:spMkLst>
            <pc:docMk/>
            <pc:sldMk cId="3302746924" sldId="298"/>
            <ac:spMk id="11" creationId="{1138C5A8-081B-FE43-9A92-5D5353419AD8}"/>
          </ac:spMkLst>
        </pc:spChg>
        <pc:spChg chg="mod">
          <ac:chgData name="Noah Nyhart" userId="S::noah.nyhart@pepfar.onmicrosoft.com::85488ac0-ae0f-4dd4-b011-d05ea6b070aa" providerId="AD" clId="Web-{7298AB27-FB4F-14DB-926E-7ADB4CF5DF63}" dt="2024-08-28T12:28:33.678" v="199" actId="1076"/>
          <ac:spMkLst>
            <pc:docMk/>
            <pc:sldMk cId="3302746924" sldId="298"/>
            <ac:spMk id="14" creationId="{1138C5A8-081B-FE43-9A92-5D5353419AD8}"/>
          </ac:spMkLst>
        </pc:spChg>
        <pc:spChg chg="mod">
          <ac:chgData name="Noah Nyhart" userId="S::noah.nyhart@pepfar.onmicrosoft.com::85488ac0-ae0f-4dd4-b011-d05ea6b070aa" providerId="AD" clId="Web-{7298AB27-FB4F-14DB-926E-7ADB4CF5DF63}" dt="2024-08-28T12:28:33.725" v="206" actId="1076"/>
          <ac:spMkLst>
            <pc:docMk/>
            <pc:sldMk cId="3302746924" sldId="298"/>
            <ac:spMk id="18" creationId="{925F57FF-7070-1946-B379-AF6BA0863A46}"/>
          </ac:spMkLst>
        </pc:spChg>
        <pc:picChg chg="mod">
          <ac:chgData name="Noah Nyhart" userId="S::noah.nyhart@pepfar.onmicrosoft.com::85488ac0-ae0f-4dd4-b011-d05ea6b070aa" providerId="AD" clId="Web-{7298AB27-FB4F-14DB-926E-7ADB4CF5DF63}" dt="2024-08-28T12:28:33.694" v="200" actId="1076"/>
          <ac:picMkLst>
            <pc:docMk/>
            <pc:sldMk cId="3302746924" sldId="298"/>
            <ac:picMk id="3" creationId="{8A826524-F4C6-1FFB-1F8F-50283359B3C5}"/>
          </ac:picMkLst>
        </pc:picChg>
        <pc:picChg chg="add mod">
          <ac:chgData name="Noah Nyhart" userId="S::noah.nyhart@pepfar.onmicrosoft.com::85488ac0-ae0f-4dd4-b011-d05ea6b070aa" providerId="AD" clId="Web-{7298AB27-FB4F-14DB-926E-7ADB4CF5DF63}" dt="2024-08-28T12:34:46.989" v="215" actId="1076"/>
          <ac:picMkLst>
            <pc:docMk/>
            <pc:sldMk cId="3302746924" sldId="298"/>
            <ac:picMk id="4" creationId="{BB47C381-5EEF-6FA5-F220-C08E26ECCD10}"/>
          </ac:picMkLst>
        </pc:picChg>
        <pc:picChg chg="mod">
          <ac:chgData name="Noah Nyhart" userId="S::noah.nyhart@pepfar.onmicrosoft.com::85488ac0-ae0f-4dd4-b011-d05ea6b070aa" providerId="AD" clId="Web-{7298AB27-FB4F-14DB-926E-7ADB4CF5DF63}" dt="2024-08-28T12:28:33.647" v="195" actId="1076"/>
          <ac:picMkLst>
            <pc:docMk/>
            <pc:sldMk cId="3302746924" sldId="298"/>
            <ac:picMk id="5" creationId="{1C8F8B4A-FC19-FA80-69BD-1618BB3283D4}"/>
          </ac:picMkLst>
        </pc:picChg>
        <pc:picChg chg="mod">
          <ac:chgData name="Noah Nyhart" userId="S::noah.nyhart@pepfar.onmicrosoft.com::85488ac0-ae0f-4dd4-b011-d05ea6b070aa" providerId="AD" clId="Web-{7298AB27-FB4F-14DB-926E-7ADB4CF5DF63}" dt="2024-08-28T12:28:33.662" v="196" actId="1076"/>
          <ac:picMkLst>
            <pc:docMk/>
            <pc:sldMk cId="3302746924" sldId="298"/>
            <ac:picMk id="6" creationId="{63216B00-C8DE-1330-6FA4-B9030013A78A}"/>
          </ac:picMkLst>
        </pc:picChg>
        <pc:picChg chg="mod">
          <ac:chgData name="Noah Nyhart" userId="S::noah.nyhart@pepfar.onmicrosoft.com::85488ac0-ae0f-4dd4-b011-d05ea6b070aa" providerId="AD" clId="Web-{7298AB27-FB4F-14DB-926E-7ADB4CF5DF63}" dt="2024-08-28T12:28:33.647" v="194" actId="1076"/>
          <ac:picMkLst>
            <pc:docMk/>
            <pc:sldMk cId="3302746924" sldId="298"/>
            <ac:picMk id="16" creationId="{721C6D47-2995-FD41-96C2-3C0BB85F1FF5}"/>
          </ac:picMkLst>
        </pc:picChg>
        <pc:cxnChg chg="mod">
          <ac:chgData name="Noah Nyhart" userId="S::noah.nyhart@pepfar.onmicrosoft.com::85488ac0-ae0f-4dd4-b011-d05ea6b070aa" providerId="AD" clId="Web-{7298AB27-FB4F-14DB-926E-7ADB4CF5DF63}" dt="2024-08-28T12:29:19.555" v="212" actId="14100"/>
          <ac:cxnSpMkLst>
            <pc:docMk/>
            <pc:sldMk cId="3302746924" sldId="298"/>
            <ac:cxnSpMk id="9" creationId="{8CA69E07-60F0-0645-A6E4-07CC4E60E8AE}"/>
          </ac:cxnSpMkLst>
        </pc:cxnChg>
        <pc:cxnChg chg="mod">
          <ac:chgData name="Noah Nyhart" userId="S::noah.nyhart@pepfar.onmicrosoft.com::85488ac0-ae0f-4dd4-b011-d05ea6b070aa" providerId="AD" clId="Web-{7298AB27-FB4F-14DB-926E-7ADB4CF5DF63}" dt="2024-08-28T12:28:33.709" v="204" actId="1076"/>
          <ac:cxnSpMkLst>
            <pc:docMk/>
            <pc:sldMk cId="3302746924" sldId="298"/>
            <ac:cxnSpMk id="12" creationId="{574DFD26-D806-741C-A599-6D6D5F39AF4B}"/>
          </ac:cxnSpMkLst>
        </pc:cxnChg>
        <pc:cxnChg chg="mod">
          <ac:chgData name="Noah Nyhart" userId="S::noah.nyhart@pepfar.onmicrosoft.com::85488ac0-ae0f-4dd4-b011-d05ea6b070aa" providerId="AD" clId="Web-{7298AB27-FB4F-14DB-926E-7ADB4CF5DF63}" dt="2024-08-28T12:29:16.773" v="211" actId="14100"/>
          <ac:cxnSpMkLst>
            <pc:docMk/>
            <pc:sldMk cId="3302746924" sldId="298"/>
            <ac:cxnSpMk id="13" creationId="{732F6E02-EA36-2FE9-A456-6FE75007E20A}"/>
          </ac:cxnSpMkLst>
        </pc:cxnChg>
        <pc:cxnChg chg="mod">
          <ac:chgData name="Noah Nyhart" userId="S::noah.nyhart@pepfar.onmicrosoft.com::85488ac0-ae0f-4dd4-b011-d05ea6b070aa" providerId="AD" clId="Web-{7298AB27-FB4F-14DB-926E-7ADB4CF5DF63}" dt="2024-08-28T12:28:33.678" v="198" actId="1076"/>
          <ac:cxnSpMkLst>
            <pc:docMk/>
            <pc:sldMk cId="3302746924" sldId="298"/>
            <ac:cxnSpMk id="15" creationId="{6D58A311-B4CA-A841-83BD-7FA9F22B11A2}"/>
          </ac:cxnSpMkLst>
        </pc:cxnChg>
      </pc:sldChg>
      <pc:sldChg chg="modSp">
        <pc:chgData name="Noah Nyhart" userId="S::noah.nyhart@pepfar.onmicrosoft.com::85488ac0-ae0f-4dd4-b011-d05ea6b070aa" providerId="AD" clId="Web-{7298AB27-FB4F-14DB-926E-7ADB4CF5DF63}" dt="2024-08-28T14:26:11.194" v="517"/>
        <pc:sldMkLst>
          <pc:docMk/>
          <pc:sldMk cId="3057478180" sldId="324"/>
        </pc:sldMkLst>
        <pc:graphicFrameChg chg="mod modGraphic">
          <ac:chgData name="Noah Nyhart" userId="S::noah.nyhart@pepfar.onmicrosoft.com::85488ac0-ae0f-4dd4-b011-d05ea6b070aa" providerId="AD" clId="Web-{7298AB27-FB4F-14DB-926E-7ADB4CF5DF63}" dt="2024-08-28T14:26:11.194" v="517"/>
          <ac:graphicFrameMkLst>
            <pc:docMk/>
            <pc:sldMk cId="3057478180" sldId="324"/>
            <ac:graphicFrameMk id="5" creationId="{DB46A823-421D-63D9-E09B-24910B3752A4}"/>
          </ac:graphicFrameMkLst>
        </pc:graphicFrameChg>
      </pc:sldChg>
      <pc:sldChg chg="modSp">
        <pc:chgData name="Noah Nyhart" userId="S::noah.nyhart@pepfar.onmicrosoft.com::85488ac0-ae0f-4dd4-b011-d05ea6b070aa" providerId="AD" clId="Web-{7298AB27-FB4F-14DB-926E-7ADB4CF5DF63}" dt="2024-08-28T14:26:42.555" v="575"/>
        <pc:sldMkLst>
          <pc:docMk/>
          <pc:sldMk cId="3246141863" sldId="325"/>
        </pc:sldMkLst>
        <pc:graphicFrameChg chg="mod modGraphic">
          <ac:chgData name="Noah Nyhart" userId="S::noah.nyhart@pepfar.onmicrosoft.com::85488ac0-ae0f-4dd4-b011-d05ea6b070aa" providerId="AD" clId="Web-{7298AB27-FB4F-14DB-926E-7ADB4CF5DF63}" dt="2024-08-28T14:26:42.555" v="575"/>
          <ac:graphicFrameMkLst>
            <pc:docMk/>
            <pc:sldMk cId="3246141863" sldId="325"/>
            <ac:graphicFrameMk id="5" creationId="{DB46A823-421D-63D9-E09B-24910B3752A4}"/>
          </ac:graphicFrameMkLst>
        </pc:graphicFrameChg>
      </pc:sldChg>
      <pc:sldChg chg="modSp">
        <pc:chgData name="Noah Nyhart" userId="S::noah.nyhart@pepfar.onmicrosoft.com::85488ac0-ae0f-4dd4-b011-d05ea6b070aa" providerId="AD" clId="Web-{7298AB27-FB4F-14DB-926E-7ADB4CF5DF63}" dt="2024-08-28T14:27:19.869" v="627"/>
        <pc:sldMkLst>
          <pc:docMk/>
          <pc:sldMk cId="3524779133" sldId="326"/>
        </pc:sldMkLst>
        <pc:graphicFrameChg chg="mod modGraphic">
          <ac:chgData name="Noah Nyhart" userId="S::noah.nyhart@pepfar.onmicrosoft.com::85488ac0-ae0f-4dd4-b011-d05ea6b070aa" providerId="AD" clId="Web-{7298AB27-FB4F-14DB-926E-7ADB4CF5DF63}" dt="2024-08-28T14:27:19.869" v="627"/>
          <ac:graphicFrameMkLst>
            <pc:docMk/>
            <pc:sldMk cId="3524779133" sldId="326"/>
            <ac:graphicFrameMk id="5" creationId="{DB46A823-421D-63D9-E09B-24910B3752A4}"/>
          </ac:graphicFrameMkLst>
        </pc:graphicFrameChg>
      </pc:sldChg>
      <pc:sldChg chg="addSp modSp">
        <pc:chgData name="Noah Nyhart" userId="S::noah.nyhart@pepfar.onmicrosoft.com::85488ac0-ae0f-4dd4-b011-d05ea6b070aa" providerId="AD" clId="Web-{7298AB27-FB4F-14DB-926E-7ADB4CF5DF63}" dt="2024-08-28T02:33:57.940" v="29" actId="1076"/>
        <pc:sldMkLst>
          <pc:docMk/>
          <pc:sldMk cId="565402301" sldId="331"/>
        </pc:sldMkLst>
        <pc:spChg chg="mod">
          <ac:chgData name="Noah Nyhart" userId="S::noah.nyhart@pepfar.onmicrosoft.com::85488ac0-ae0f-4dd4-b011-d05ea6b070aa" providerId="AD" clId="Web-{7298AB27-FB4F-14DB-926E-7ADB4CF5DF63}" dt="2024-08-28T02:29:29.840" v="27" actId="1076"/>
          <ac:spMkLst>
            <pc:docMk/>
            <pc:sldMk cId="565402301" sldId="331"/>
            <ac:spMk id="5" creationId="{0CEB8C28-1D6F-295E-F3B4-1988D0FD5646}"/>
          </ac:spMkLst>
        </pc:spChg>
        <pc:spChg chg="mod">
          <ac:chgData name="Noah Nyhart" userId="S::noah.nyhart@pepfar.onmicrosoft.com::85488ac0-ae0f-4dd4-b011-d05ea6b070aa" providerId="AD" clId="Web-{7298AB27-FB4F-14DB-926E-7ADB4CF5DF63}" dt="2024-08-28T02:29:29.809" v="23" actId="1076"/>
          <ac:spMkLst>
            <pc:docMk/>
            <pc:sldMk cId="565402301" sldId="331"/>
            <ac:spMk id="7" creationId="{54ADFD90-7CC8-34AB-5783-59C20AC7C4EC}"/>
          </ac:spMkLst>
        </pc:spChg>
        <pc:spChg chg="mod">
          <ac:chgData name="Noah Nyhart" userId="S::noah.nyhart@pepfar.onmicrosoft.com::85488ac0-ae0f-4dd4-b011-d05ea6b070aa" providerId="AD" clId="Web-{7298AB27-FB4F-14DB-926E-7ADB4CF5DF63}" dt="2024-08-28T02:29:29.825" v="24" actId="1076"/>
          <ac:spMkLst>
            <pc:docMk/>
            <pc:sldMk cId="565402301" sldId="331"/>
            <ac:spMk id="9" creationId="{82351307-510F-92EF-4552-2E76CF03D669}"/>
          </ac:spMkLst>
        </pc:spChg>
        <pc:picChg chg="add mod">
          <ac:chgData name="Noah Nyhart" userId="S::noah.nyhart@pepfar.onmicrosoft.com::85488ac0-ae0f-4dd4-b011-d05ea6b070aa" providerId="AD" clId="Web-{7298AB27-FB4F-14DB-926E-7ADB4CF5DF63}" dt="2024-08-28T02:33:57.940" v="29" actId="1076"/>
          <ac:picMkLst>
            <pc:docMk/>
            <pc:sldMk cId="565402301" sldId="331"/>
            <ac:picMk id="3" creationId="{A63C8A81-EBD4-B861-EF34-4609FC7FE97B}"/>
          </ac:picMkLst>
        </pc:picChg>
        <pc:picChg chg="mod">
          <ac:chgData name="Noah Nyhart" userId="S::noah.nyhart@pepfar.onmicrosoft.com::85488ac0-ae0f-4dd4-b011-d05ea6b070aa" providerId="AD" clId="Web-{7298AB27-FB4F-14DB-926E-7ADB4CF5DF63}" dt="2024-08-28T02:29:29.809" v="21" actId="1076"/>
          <ac:picMkLst>
            <pc:docMk/>
            <pc:sldMk cId="565402301" sldId="331"/>
            <ac:picMk id="4" creationId="{7B51835B-6412-F8FC-78CC-DD855F937A6F}"/>
          </ac:picMkLst>
        </pc:picChg>
        <pc:picChg chg="mod">
          <ac:chgData name="Noah Nyhart" userId="S::noah.nyhart@pepfar.onmicrosoft.com::85488ac0-ae0f-4dd4-b011-d05ea6b070aa" providerId="AD" clId="Web-{7298AB27-FB4F-14DB-926E-7ADB4CF5DF63}" dt="2024-08-28T02:29:29.809" v="22" actId="1076"/>
          <ac:picMkLst>
            <pc:docMk/>
            <pc:sldMk cId="565402301" sldId="331"/>
            <ac:picMk id="6" creationId="{7CC07754-B385-FA7F-EE5F-0E4F15F9768B}"/>
          </ac:picMkLst>
        </pc:picChg>
        <pc:cxnChg chg="mod">
          <ac:chgData name="Noah Nyhart" userId="S::noah.nyhart@pepfar.onmicrosoft.com::85488ac0-ae0f-4dd4-b011-d05ea6b070aa" providerId="AD" clId="Web-{7298AB27-FB4F-14DB-926E-7ADB4CF5DF63}" dt="2024-08-28T02:29:29.825" v="25" actId="1076"/>
          <ac:cxnSpMkLst>
            <pc:docMk/>
            <pc:sldMk cId="565402301" sldId="331"/>
            <ac:cxnSpMk id="11" creationId="{93B1C27E-C755-F53D-A2D1-CBA6EC38F889}"/>
          </ac:cxnSpMkLst>
        </pc:cxnChg>
        <pc:cxnChg chg="mod">
          <ac:chgData name="Noah Nyhart" userId="S::noah.nyhart@pepfar.onmicrosoft.com::85488ac0-ae0f-4dd4-b011-d05ea6b070aa" providerId="AD" clId="Web-{7298AB27-FB4F-14DB-926E-7ADB4CF5DF63}" dt="2024-08-28T02:29:29.825" v="26" actId="1076"/>
          <ac:cxnSpMkLst>
            <pc:docMk/>
            <pc:sldMk cId="565402301" sldId="331"/>
            <ac:cxnSpMk id="13" creationId="{17EF4EA2-3259-43EB-82FC-216FBF9C19DC}"/>
          </ac:cxnSpMkLst>
        </pc:cxnChg>
      </pc:sldChg>
      <pc:sldChg chg="addSp modSp">
        <pc:chgData name="Noah Nyhart" userId="S::noah.nyhart@pepfar.onmicrosoft.com::85488ac0-ae0f-4dd4-b011-d05ea6b070aa" providerId="AD" clId="Web-{7298AB27-FB4F-14DB-926E-7ADB4CF5DF63}" dt="2024-08-28T04:32:55.861" v="159" actId="1076"/>
        <pc:sldMkLst>
          <pc:docMk/>
          <pc:sldMk cId="1573866620" sldId="335"/>
        </pc:sldMkLst>
        <pc:spChg chg="mod">
          <ac:chgData name="Noah Nyhart" userId="S::noah.nyhart@pepfar.onmicrosoft.com::85488ac0-ae0f-4dd4-b011-d05ea6b070aa" providerId="AD" clId="Web-{7298AB27-FB4F-14DB-926E-7ADB4CF5DF63}" dt="2024-08-28T04:28:04.802" v="136" actId="20577"/>
          <ac:spMkLst>
            <pc:docMk/>
            <pc:sldMk cId="1573866620" sldId="335"/>
            <ac:spMk id="2" creationId="{A893F1ED-91D4-EE84-94C3-3B180BFF1238}"/>
          </ac:spMkLst>
        </pc:spChg>
        <pc:spChg chg="mod">
          <ac:chgData name="Noah Nyhart" userId="S::noah.nyhart@pepfar.onmicrosoft.com::85488ac0-ae0f-4dd4-b011-d05ea6b070aa" providerId="AD" clId="Web-{7298AB27-FB4F-14DB-926E-7ADB4CF5DF63}" dt="2024-08-28T04:32:55.845" v="155" actId="1076"/>
          <ac:spMkLst>
            <pc:docMk/>
            <pc:sldMk cId="1573866620" sldId="335"/>
            <ac:spMk id="7" creationId="{3804C7C9-1944-E8CB-A7B9-C6BDD800301E}"/>
          </ac:spMkLst>
        </pc:spChg>
        <pc:spChg chg="mod">
          <ac:chgData name="Noah Nyhart" userId="S::noah.nyhart@pepfar.onmicrosoft.com::85488ac0-ae0f-4dd4-b011-d05ea6b070aa" providerId="AD" clId="Web-{7298AB27-FB4F-14DB-926E-7ADB4CF5DF63}" dt="2024-08-28T04:32:55.845" v="156" actId="1076"/>
          <ac:spMkLst>
            <pc:docMk/>
            <pc:sldMk cId="1573866620" sldId="335"/>
            <ac:spMk id="9" creationId="{A8EDB7D3-C915-67D5-F593-43F93942B8C5}"/>
          </ac:spMkLst>
        </pc:spChg>
        <pc:spChg chg="mod">
          <ac:chgData name="Noah Nyhart" userId="S::noah.nyhart@pepfar.onmicrosoft.com::85488ac0-ae0f-4dd4-b011-d05ea6b070aa" providerId="AD" clId="Web-{7298AB27-FB4F-14DB-926E-7ADB4CF5DF63}" dt="2024-08-28T04:32:55.845" v="157" actId="1076"/>
          <ac:spMkLst>
            <pc:docMk/>
            <pc:sldMk cId="1573866620" sldId="335"/>
            <ac:spMk id="11" creationId="{DD753F6D-D73A-8E01-34E7-22F27C4ACA33}"/>
          </ac:spMkLst>
        </pc:spChg>
        <pc:picChg chg="mod">
          <ac:chgData name="Noah Nyhart" userId="S::noah.nyhart@pepfar.onmicrosoft.com::85488ac0-ae0f-4dd4-b011-d05ea6b070aa" providerId="AD" clId="Web-{7298AB27-FB4F-14DB-926E-7ADB4CF5DF63}" dt="2024-08-28T04:32:55.829" v="153" actId="1076"/>
          <ac:picMkLst>
            <pc:docMk/>
            <pc:sldMk cId="1573866620" sldId="335"/>
            <ac:picMk id="4" creationId="{38E84650-BABE-A9E3-D922-8928D49C0AD4}"/>
          </ac:picMkLst>
        </pc:picChg>
        <pc:picChg chg="mod">
          <ac:chgData name="Noah Nyhart" userId="S::noah.nyhart@pepfar.onmicrosoft.com::85488ac0-ae0f-4dd4-b011-d05ea6b070aa" providerId="AD" clId="Web-{7298AB27-FB4F-14DB-926E-7ADB4CF5DF63}" dt="2024-08-28T04:32:55.829" v="154" actId="1076"/>
          <ac:picMkLst>
            <pc:docMk/>
            <pc:sldMk cId="1573866620" sldId="335"/>
            <ac:picMk id="5" creationId="{C81D8DFF-A106-F5DA-D83E-5EF28B9F1809}"/>
          </ac:picMkLst>
        </pc:picChg>
        <pc:picChg chg="add mod modCrop">
          <ac:chgData name="Noah Nyhart" userId="S::noah.nyhart@pepfar.onmicrosoft.com::85488ac0-ae0f-4dd4-b011-d05ea6b070aa" providerId="AD" clId="Web-{7298AB27-FB4F-14DB-926E-7ADB4CF5DF63}" dt="2024-08-28T04:32:51.251" v="152" actId="1076"/>
          <ac:picMkLst>
            <pc:docMk/>
            <pc:sldMk cId="1573866620" sldId="335"/>
            <ac:picMk id="6" creationId="{45492119-2078-6214-BC0F-79D08D3A2FAD}"/>
          </ac:picMkLst>
        </pc:picChg>
        <pc:cxnChg chg="mod">
          <ac:chgData name="Noah Nyhart" userId="S::noah.nyhart@pepfar.onmicrosoft.com::85488ac0-ae0f-4dd4-b011-d05ea6b070aa" providerId="AD" clId="Web-{7298AB27-FB4F-14DB-926E-7ADB4CF5DF63}" dt="2024-08-28T04:32:55.845" v="158" actId="1076"/>
          <ac:cxnSpMkLst>
            <pc:docMk/>
            <pc:sldMk cId="1573866620" sldId="335"/>
            <ac:cxnSpMk id="13" creationId="{056E6D07-F82A-24CD-2928-6D3241932D28}"/>
          </ac:cxnSpMkLst>
        </pc:cxnChg>
        <pc:cxnChg chg="mod">
          <ac:chgData name="Noah Nyhart" userId="S::noah.nyhart@pepfar.onmicrosoft.com::85488ac0-ae0f-4dd4-b011-d05ea6b070aa" providerId="AD" clId="Web-{7298AB27-FB4F-14DB-926E-7ADB4CF5DF63}" dt="2024-08-28T04:32:55.861" v="159" actId="1076"/>
          <ac:cxnSpMkLst>
            <pc:docMk/>
            <pc:sldMk cId="1573866620" sldId="335"/>
            <ac:cxnSpMk id="15" creationId="{EE8B9498-7F3E-F121-DEA2-DA34557AC6C5}"/>
          </ac:cxnSpMkLst>
        </pc:cxnChg>
      </pc:sldChg>
      <pc:sldChg chg="addSp modSp">
        <pc:chgData name="Noah Nyhart" userId="S::noah.nyhart@pepfar.onmicrosoft.com::85488ac0-ae0f-4dd4-b011-d05ea6b070aa" providerId="AD" clId="Web-{7298AB27-FB4F-14DB-926E-7ADB4CF5DF63}" dt="2024-08-28T13:23:21.916" v="238" actId="1076"/>
        <pc:sldMkLst>
          <pc:docMk/>
          <pc:sldMk cId="525457694" sldId="336"/>
        </pc:sldMkLst>
        <pc:spChg chg="mod">
          <ac:chgData name="Noah Nyhart" userId="S::noah.nyhart@pepfar.onmicrosoft.com::85488ac0-ae0f-4dd4-b011-d05ea6b070aa" providerId="AD" clId="Web-{7298AB27-FB4F-14DB-926E-7ADB4CF5DF63}" dt="2024-08-28T13:18:08.126" v="217" actId="20577"/>
          <ac:spMkLst>
            <pc:docMk/>
            <pc:sldMk cId="525457694" sldId="336"/>
            <ac:spMk id="2" creationId="{CB1CBEFF-29D2-3B31-99C5-598CC931E32C}"/>
          </ac:spMkLst>
        </pc:spChg>
        <pc:spChg chg="mod">
          <ac:chgData name="Noah Nyhart" userId="S::noah.nyhart@pepfar.onmicrosoft.com::85488ac0-ae0f-4dd4-b011-d05ea6b070aa" providerId="AD" clId="Web-{7298AB27-FB4F-14DB-926E-7ADB4CF5DF63}" dt="2024-08-28T13:18:32.893" v="236" actId="1076"/>
          <ac:spMkLst>
            <pc:docMk/>
            <pc:sldMk cId="525457694" sldId="336"/>
            <ac:spMk id="5" creationId="{E6CEA085-24E0-5024-1313-3B436160BD1F}"/>
          </ac:spMkLst>
        </pc:spChg>
        <pc:spChg chg="mod">
          <ac:chgData name="Noah Nyhart" userId="S::noah.nyhart@pepfar.onmicrosoft.com::85488ac0-ae0f-4dd4-b011-d05ea6b070aa" providerId="AD" clId="Web-{7298AB27-FB4F-14DB-926E-7ADB4CF5DF63}" dt="2024-08-28T13:18:32.877" v="233" actId="1076"/>
          <ac:spMkLst>
            <pc:docMk/>
            <pc:sldMk cId="525457694" sldId="336"/>
            <ac:spMk id="7" creationId="{C37C7311-D135-2F58-82D7-73F156BF6164}"/>
          </ac:spMkLst>
        </pc:spChg>
        <pc:spChg chg="mod">
          <ac:chgData name="Noah Nyhart" userId="S::noah.nyhart@pepfar.onmicrosoft.com::85488ac0-ae0f-4dd4-b011-d05ea6b070aa" providerId="AD" clId="Web-{7298AB27-FB4F-14DB-926E-7ADB4CF5DF63}" dt="2024-08-28T13:18:32.877" v="232" actId="1076"/>
          <ac:spMkLst>
            <pc:docMk/>
            <pc:sldMk cId="525457694" sldId="336"/>
            <ac:spMk id="9" creationId="{176B2056-BCBF-191C-EEF5-A6BA04B05FC8}"/>
          </ac:spMkLst>
        </pc:spChg>
        <pc:picChg chg="add mod">
          <ac:chgData name="Noah Nyhart" userId="S::noah.nyhart@pepfar.onmicrosoft.com::85488ac0-ae0f-4dd4-b011-d05ea6b070aa" providerId="AD" clId="Web-{7298AB27-FB4F-14DB-926E-7ADB4CF5DF63}" dt="2024-08-28T13:23:21.916" v="238" actId="1076"/>
          <ac:picMkLst>
            <pc:docMk/>
            <pc:sldMk cId="525457694" sldId="336"/>
            <ac:picMk id="3" creationId="{8C1E1A04-9EC5-19A7-248B-C59829D02F45}"/>
          </ac:picMkLst>
        </pc:picChg>
        <pc:picChg chg="mod">
          <ac:chgData name="Noah Nyhart" userId="S::noah.nyhart@pepfar.onmicrosoft.com::85488ac0-ae0f-4dd4-b011-d05ea6b070aa" providerId="AD" clId="Web-{7298AB27-FB4F-14DB-926E-7ADB4CF5DF63}" dt="2024-08-28T13:18:32.846" v="230" actId="1076"/>
          <ac:picMkLst>
            <pc:docMk/>
            <pc:sldMk cId="525457694" sldId="336"/>
            <ac:picMk id="14" creationId="{1796D6C9-221A-5594-9D5F-295B1CCEC459}"/>
          </ac:picMkLst>
        </pc:picChg>
        <pc:picChg chg="mod">
          <ac:chgData name="Noah Nyhart" userId="S::noah.nyhart@pepfar.onmicrosoft.com::85488ac0-ae0f-4dd4-b011-d05ea6b070aa" providerId="AD" clId="Web-{7298AB27-FB4F-14DB-926E-7ADB4CF5DF63}" dt="2024-08-28T13:18:32.861" v="231" actId="1076"/>
          <ac:picMkLst>
            <pc:docMk/>
            <pc:sldMk cId="525457694" sldId="336"/>
            <ac:picMk id="16" creationId="{50F748DE-B119-55D7-24E1-0205AC6BEF8B}"/>
          </ac:picMkLst>
        </pc:picChg>
        <pc:cxnChg chg="mod">
          <ac:chgData name="Noah Nyhart" userId="S::noah.nyhart@pepfar.onmicrosoft.com::85488ac0-ae0f-4dd4-b011-d05ea6b070aa" providerId="AD" clId="Web-{7298AB27-FB4F-14DB-926E-7ADB4CF5DF63}" dt="2024-08-28T13:18:32.877" v="234" actId="1076"/>
          <ac:cxnSpMkLst>
            <pc:docMk/>
            <pc:sldMk cId="525457694" sldId="336"/>
            <ac:cxnSpMk id="11" creationId="{FE44AA12-F798-6102-123A-F56C6658C92B}"/>
          </ac:cxnSpMkLst>
        </pc:cxnChg>
        <pc:cxnChg chg="mod">
          <ac:chgData name="Noah Nyhart" userId="S::noah.nyhart@pepfar.onmicrosoft.com::85488ac0-ae0f-4dd4-b011-d05ea6b070aa" providerId="AD" clId="Web-{7298AB27-FB4F-14DB-926E-7ADB4CF5DF63}" dt="2024-08-28T13:18:32.893" v="235" actId="1076"/>
          <ac:cxnSpMkLst>
            <pc:docMk/>
            <pc:sldMk cId="525457694" sldId="336"/>
            <ac:cxnSpMk id="13" creationId="{240B8EE9-3810-90A4-414F-F310350E1D23}"/>
          </ac:cxnSpMkLst>
        </pc:cxnChg>
      </pc:sldChg>
      <pc:sldChg chg="addSp modSp">
        <pc:chgData name="Noah Nyhart" userId="S::noah.nyhart@pepfar.onmicrosoft.com::85488ac0-ae0f-4dd4-b011-d05ea6b070aa" providerId="AD" clId="Web-{7298AB27-FB4F-14DB-926E-7ADB4CF5DF63}" dt="2024-08-28T14:18:01.665" v="402" actId="1076"/>
        <pc:sldMkLst>
          <pc:docMk/>
          <pc:sldMk cId="2477089765" sldId="338"/>
        </pc:sldMkLst>
        <pc:spChg chg="mod">
          <ac:chgData name="Noah Nyhart" userId="S::noah.nyhart@pepfar.onmicrosoft.com::85488ac0-ae0f-4dd4-b011-d05ea6b070aa" providerId="AD" clId="Web-{7298AB27-FB4F-14DB-926E-7ADB4CF5DF63}" dt="2024-08-28T14:17:15.742" v="396" actId="20577"/>
          <ac:spMkLst>
            <pc:docMk/>
            <pc:sldMk cId="2477089765" sldId="338"/>
            <ac:spMk id="2" creationId="{1D30C8D8-7B22-545C-8ADD-9D50F98EE5F5}"/>
          </ac:spMkLst>
        </pc:spChg>
        <pc:spChg chg="mod">
          <ac:chgData name="Noah Nyhart" userId="S::noah.nyhart@pepfar.onmicrosoft.com::85488ac0-ae0f-4dd4-b011-d05ea6b070aa" providerId="AD" clId="Web-{7298AB27-FB4F-14DB-926E-7ADB4CF5DF63}" dt="2024-08-28T14:17:10.116" v="394" actId="1076"/>
          <ac:spMkLst>
            <pc:docMk/>
            <pc:sldMk cId="2477089765" sldId="338"/>
            <ac:spMk id="5" creationId="{B39E188A-1EC2-56FF-B33E-5FB7E266B3F1}"/>
          </ac:spMkLst>
        </pc:spChg>
        <pc:spChg chg="mod">
          <ac:chgData name="Noah Nyhart" userId="S::noah.nyhart@pepfar.onmicrosoft.com::85488ac0-ae0f-4dd4-b011-d05ea6b070aa" providerId="AD" clId="Web-{7298AB27-FB4F-14DB-926E-7ADB4CF5DF63}" dt="2024-08-28T14:17:10.101" v="392" actId="1076"/>
          <ac:spMkLst>
            <pc:docMk/>
            <pc:sldMk cId="2477089765" sldId="338"/>
            <ac:spMk id="7" creationId="{381205D0-5B92-66F0-9D93-0E4754D6258A}"/>
          </ac:spMkLst>
        </pc:spChg>
        <pc:picChg chg="mod">
          <ac:chgData name="Noah Nyhart" userId="S::noah.nyhart@pepfar.onmicrosoft.com::85488ac0-ae0f-4dd4-b011-d05ea6b070aa" providerId="AD" clId="Web-{7298AB27-FB4F-14DB-926E-7ADB4CF5DF63}" dt="2024-08-28T14:17:10.101" v="391" actId="1076"/>
          <ac:picMkLst>
            <pc:docMk/>
            <pc:sldMk cId="2477089765" sldId="338"/>
            <ac:picMk id="3" creationId="{391E42D1-CDD4-9F45-ACA0-669C511333AC}"/>
          </ac:picMkLst>
        </pc:picChg>
        <pc:picChg chg="add mod modCrop">
          <ac:chgData name="Noah Nyhart" userId="S::noah.nyhart@pepfar.onmicrosoft.com::85488ac0-ae0f-4dd4-b011-d05ea6b070aa" providerId="AD" clId="Web-{7298AB27-FB4F-14DB-926E-7ADB4CF5DF63}" dt="2024-08-28T14:18:01.665" v="402" actId="1076"/>
          <ac:picMkLst>
            <pc:docMk/>
            <pc:sldMk cId="2477089765" sldId="338"/>
            <ac:picMk id="6" creationId="{E4802BA4-9E04-25BE-A3DE-D6276116FC54}"/>
          </ac:picMkLst>
        </pc:picChg>
        <pc:cxnChg chg="mod">
          <ac:chgData name="Noah Nyhart" userId="S::noah.nyhart@pepfar.onmicrosoft.com::85488ac0-ae0f-4dd4-b011-d05ea6b070aa" providerId="AD" clId="Web-{7298AB27-FB4F-14DB-926E-7ADB4CF5DF63}" dt="2024-08-28T14:17:10.101" v="393" actId="1076"/>
          <ac:cxnSpMkLst>
            <pc:docMk/>
            <pc:sldMk cId="2477089765" sldId="338"/>
            <ac:cxnSpMk id="13" creationId="{1EC65683-C00B-0609-18E0-190AD2BF80BC}"/>
          </ac:cxnSpMkLst>
        </pc:cxnChg>
      </pc:sldChg>
    </pc:docChg>
  </pc:docChgLst>
  <pc:docChgLst>
    <pc:chgData name="Ali, Leila" userId="S::alil2_state.gov#ext#@pepfar.onmicrosoft.com::3ed8609e-1721-4c42-97a1-2fddb6b1c553" providerId="AD" clId="Web-{CAAD031E-F086-7235-1E7D-5D43C7216338}"/>
    <pc:docChg chg="mod modSld">
      <pc:chgData name="Ali, Leila" userId="S::alil2_state.gov#ext#@pepfar.onmicrosoft.com::3ed8609e-1721-4c42-97a1-2fddb6b1c553" providerId="AD" clId="Web-{CAAD031E-F086-7235-1E7D-5D43C7216338}" dt="2024-08-15T17:51:02.942" v="114"/>
      <pc:docMkLst>
        <pc:docMk/>
      </pc:docMkLst>
      <pc:sldChg chg="modSp">
        <pc:chgData name="Ali, Leila" userId="S::alil2_state.gov#ext#@pepfar.onmicrosoft.com::3ed8609e-1721-4c42-97a1-2fddb6b1c553" providerId="AD" clId="Web-{CAAD031E-F086-7235-1E7D-5D43C7216338}" dt="2024-08-15T17:38:08.758" v="73"/>
        <pc:sldMkLst>
          <pc:docMk/>
          <pc:sldMk cId="3040468462" sldId="289"/>
        </pc:sldMkLst>
        <pc:graphicFrameChg chg="mod modGraphic">
          <ac:chgData name="Ali, Leila" userId="S::alil2_state.gov#ext#@pepfar.onmicrosoft.com::3ed8609e-1721-4c42-97a1-2fddb6b1c553" providerId="AD" clId="Web-{CAAD031E-F086-7235-1E7D-5D43C7216338}" dt="2024-08-15T17:38:08.758" v="73"/>
          <ac:graphicFrameMkLst>
            <pc:docMk/>
            <pc:sldMk cId="3040468462" sldId="289"/>
            <ac:graphicFrameMk id="3" creationId="{4C4FAA3D-3DD2-4923-BA91-E0C42B0A9648}"/>
          </ac:graphicFrameMkLst>
        </pc:graphicFrameChg>
      </pc:sldChg>
      <pc:sldChg chg="modSp modCm">
        <pc:chgData name="Ali, Leila" userId="S::alil2_state.gov#ext#@pepfar.onmicrosoft.com::3ed8609e-1721-4c42-97a1-2fddb6b1c553" providerId="AD" clId="Web-{CAAD031E-F086-7235-1E7D-5D43C7216338}" dt="2024-08-15T17:51:02.942" v="114"/>
        <pc:sldMkLst>
          <pc:docMk/>
          <pc:sldMk cId="342633325" sldId="291"/>
        </pc:sldMkLst>
        <pc:graphicFrameChg chg="mod modGraphic">
          <ac:chgData name="Ali, Leila" userId="S::alil2_state.gov#ext#@pepfar.onmicrosoft.com::3ed8609e-1721-4c42-97a1-2fddb6b1c553" providerId="AD" clId="Web-{CAAD031E-F086-7235-1E7D-5D43C7216338}" dt="2024-08-15T17:51:02.942" v="114"/>
          <ac:graphicFrameMkLst>
            <pc:docMk/>
            <pc:sldMk cId="342633325" sldId="291"/>
            <ac:graphicFrameMk id="6" creationId="{986038F2-8D21-446D-BBA0-C189F67848FC}"/>
          </ac:graphicFrameMkLst>
        </pc:graphicFrameChg>
        <pc:extLst>
          <p:ext xmlns:p="http://schemas.openxmlformats.org/presentationml/2006/main" uri="{D6D511B9-2390-475A-947B-AFAB55BFBCF1}">
            <pc226:cmChg xmlns:pc226="http://schemas.microsoft.com/office/powerpoint/2022/06/main/command" chg="mod">
              <pc226:chgData name="Ali, Leila" userId="S::alil2_state.gov#ext#@pepfar.onmicrosoft.com::3ed8609e-1721-4c42-97a1-2fddb6b1c553" providerId="AD" clId="Web-{CAAD031E-F086-7235-1E7D-5D43C7216338}" dt="2024-08-15T17:45:23.695" v="90"/>
              <pc2:cmMkLst xmlns:pc2="http://schemas.microsoft.com/office/powerpoint/2019/9/main/command">
                <pc:docMk/>
                <pc:sldMk cId="342633325" sldId="291"/>
                <pc2:cmMk id="{AB99CFDC-1C66-440E-A3DB-D577EDCB0152}"/>
              </pc2:cmMkLst>
            </pc226:cmChg>
          </p:ext>
        </pc:extLst>
      </pc:sldChg>
    </pc:docChg>
  </pc:docChgLst>
  <pc:docChgLst>
    <pc:chgData name="Lisa Shaughnessy" userId="S::lisa.shaughnessy@pepfar.onmicrosoft.com::0ea8c395-2fae-4671-b0f2-3e5ef9a3dcff" providerId="AD" clId="Web-{7A7740B1-5B7A-36D9-81A8-5CEC9E397B14}"/>
    <pc:docChg chg="modSld">
      <pc:chgData name="Lisa Shaughnessy" userId="S::lisa.shaughnessy@pepfar.onmicrosoft.com::0ea8c395-2fae-4671-b0f2-3e5ef9a3dcff" providerId="AD" clId="Web-{7A7740B1-5B7A-36D9-81A8-5CEC9E397B14}" dt="2022-11-03T18:10:22.229" v="0" actId="20577"/>
      <pc:docMkLst>
        <pc:docMk/>
      </pc:docMkLst>
      <pc:sldChg chg="modSp">
        <pc:chgData name="Lisa Shaughnessy" userId="S::lisa.shaughnessy@pepfar.onmicrosoft.com::0ea8c395-2fae-4671-b0f2-3e5ef9a3dcff" providerId="AD" clId="Web-{7A7740B1-5B7A-36D9-81A8-5CEC9E397B14}" dt="2022-11-03T18:10:22.229" v="0" actId="20577"/>
        <pc:sldMkLst>
          <pc:docMk/>
          <pc:sldMk cId="2148944574" sldId="257"/>
        </pc:sldMkLst>
        <pc:spChg chg="mod">
          <ac:chgData name="Lisa Shaughnessy" userId="S::lisa.shaughnessy@pepfar.onmicrosoft.com::0ea8c395-2fae-4671-b0f2-3e5ef9a3dcff" providerId="AD" clId="Web-{7A7740B1-5B7A-36D9-81A8-5CEC9E397B14}" dt="2022-11-03T18:10:22.229" v="0" actId="20577"/>
          <ac:spMkLst>
            <pc:docMk/>
            <pc:sldMk cId="2148944574" sldId="257"/>
            <ac:spMk id="2" creationId="{00000000-0000-0000-0000-000000000000}"/>
          </ac:spMkLst>
        </pc:spChg>
      </pc:sldChg>
    </pc:docChg>
  </pc:docChgLst>
  <pc:docChgLst>
    <pc:chgData name="Noah Nyhart" userId="S::noah.nyhart@pepfar.onmicrosoft.com::85488ac0-ae0f-4dd4-b011-d05ea6b070aa" providerId="AD" clId="Web-{D2143A92-58C7-415B-70E2-D865E1D49FFC}"/>
    <pc:docChg chg="modSld">
      <pc:chgData name="Noah Nyhart" userId="S::noah.nyhart@pepfar.onmicrosoft.com::85488ac0-ae0f-4dd4-b011-d05ea6b070aa" providerId="AD" clId="Web-{D2143A92-58C7-415B-70E2-D865E1D49FFC}" dt="2024-08-27T03:44:56.230" v="2" actId="14100"/>
      <pc:docMkLst>
        <pc:docMk/>
      </pc:docMkLst>
      <pc:sldChg chg="addSp modSp">
        <pc:chgData name="Noah Nyhart" userId="S::noah.nyhart@pepfar.onmicrosoft.com::85488ac0-ae0f-4dd4-b011-d05ea6b070aa" providerId="AD" clId="Web-{D2143A92-58C7-415B-70E2-D865E1D49FFC}" dt="2024-08-27T03:44:56.230" v="2" actId="14100"/>
        <pc:sldMkLst>
          <pc:docMk/>
          <pc:sldMk cId="2244975850" sldId="296"/>
        </pc:sldMkLst>
        <pc:picChg chg="add mod">
          <ac:chgData name="Noah Nyhart" userId="S::noah.nyhart@pepfar.onmicrosoft.com::85488ac0-ae0f-4dd4-b011-d05ea6b070aa" providerId="AD" clId="Web-{D2143A92-58C7-415B-70E2-D865E1D49FFC}" dt="2024-08-27T03:44:56.230" v="2" actId="14100"/>
          <ac:picMkLst>
            <pc:docMk/>
            <pc:sldMk cId="2244975850" sldId="296"/>
            <ac:picMk id="3" creationId="{80FD2FA7-BB93-BB5D-ECFA-74DAE76BE50F}"/>
          </ac:picMkLst>
        </pc:picChg>
      </pc:sldChg>
    </pc:docChg>
  </pc:docChgLst>
  <pc:docChgLst>
    <pc:chgData name="Harry Kim" userId="S::harry.kim@pepfar.onmicrosoft.com::9a7780f2-d408-47d0-b28b-f05504209bb7" providerId="AD" clId="Web-{93269572-9E58-DF3C-6A9F-5C3DF5718585}"/>
    <pc:docChg chg="delSld modSld">
      <pc:chgData name="Harry Kim" userId="S::harry.kim@pepfar.onmicrosoft.com::9a7780f2-d408-47d0-b28b-f05504209bb7" providerId="AD" clId="Web-{93269572-9E58-DF3C-6A9F-5C3DF5718585}" dt="2024-08-29T21:07:11.562" v="501" actId="20577"/>
      <pc:docMkLst>
        <pc:docMk/>
      </pc:docMkLst>
      <pc:sldChg chg="modSp modCm">
        <pc:chgData name="Harry Kim" userId="S::harry.kim@pepfar.onmicrosoft.com::9a7780f2-d408-47d0-b28b-f05504209bb7" providerId="AD" clId="Web-{93269572-9E58-DF3C-6A9F-5C3DF5718585}" dt="2024-08-29T21:07:11.562" v="501" actId="20577"/>
        <pc:sldMkLst>
          <pc:docMk/>
          <pc:sldMk cId="132580943" sldId="270"/>
        </pc:sldMkLst>
        <pc:spChg chg="mod">
          <ac:chgData name="Harry Kim" userId="S::harry.kim@pepfar.onmicrosoft.com::9a7780f2-d408-47d0-b28b-f05504209bb7" providerId="AD" clId="Web-{93269572-9E58-DF3C-6A9F-5C3DF5718585}" dt="2024-08-29T21:05:38.196" v="484" actId="20577"/>
          <ac:spMkLst>
            <pc:docMk/>
            <pc:sldMk cId="132580943" sldId="270"/>
            <ac:spMk id="2" creationId="{C9CBCD1B-78BF-410A-93D7-4F792FA9EDE2}"/>
          </ac:spMkLst>
        </pc:spChg>
        <pc:spChg chg="mod">
          <ac:chgData name="Harry Kim" userId="S::harry.kim@pepfar.onmicrosoft.com::9a7780f2-d408-47d0-b28b-f05504209bb7" providerId="AD" clId="Web-{93269572-9E58-DF3C-6A9F-5C3DF5718585}" dt="2024-08-29T21:07:11.562" v="501" actId="20577"/>
          <ac:spMkLst>
            <pc:docMk/>
            <pc:sldMk cId="132580943" sldId="270"/>
            <ac:spMk id="18" creationId="{925F57FF-7070-1946-B379-AF6BA0863A46}"/>
          </ac:spMkLst>
        </pc:spChg>
        <pc:picChg chg="mod modCrop">
          <ac:chgData name="Harry Kim" userId="S::harry.kim@pepfar.onmicrosoft.com::9a7780f2-d408-47d0-b28b-f05504209bb7" providerId="AD" clId="Web-{93269572-9E58-DF3C-6A9F-5C3DF5718585}" dt="2024-08-29T21:06:27.856" v="486"/>
          <ac:picMkLst>
            <pc:docMk/>
            <pc:sldMk cId="132580943" sldId="270"/>
            <ac:picMk id="4" creationId="{952316EE-E11D-3563-BD3B-3CE166F81B66}"/>
          </ac:picMkLst>
        </pc:picChg>
        <pc:extLst>
          <p:ext xmlns:p="http://schemas.openxmlformats.org/presentationml/2006/main" uri="{D6D511B9-2390-475A-947B-AFAB55BFBCF1}">
            <pc226:cmChg xmlns:pc226="http://schemas.microsoft.com/office/powerpoint/2022/06/main/command" chg="mod">
              <pc226:chgData name="Harry Kim" userId="S::harry.kim@pepfar.onmicrosoft.com::9a7780f2-d408-47d0-b28b-f05504209bb7" providerId="AD" clId="Web-{93269572-9E58-DF3C-6A9F-5C3DF5718585}" dt="2024-08-29T21:07:11.562" v="501" actId="20577"/>
              <pc2:cmMkLst xmlns:pc2="http://schemas.microsoft.com/office/powerpoint/2019/9/main/command">
                <pc:docMk/>
                <pc:sldMk cId="132580943" sldId="270"/>
                <pc2:cmMk id="{B19B1467-680E-4D61-AE04-69B7DE740B16}"/>
              </pc2:cmMkLst>
            </pc226:cmChg>
          </p:ext>
        </pc:extLst>
      </pc:sldChg>
      <pc:sldChg chg="modSp del">
        <pc:chgData name="Harry Kim" userId="S::harry.kim@pepfar.onmicrosoft.com::9a7780f2-d408-47d0-b28b-f05504209bb7" providerId="AD" clId="Web-{93269572-9E58-DF3C-6A9F-5C3DF5718585}" dt="2024-08-29T20:56:24.361" v="479"/>
        <pc:sldMkLst>
          <pc:docMk/>
          <pc:sldMk cId="1564963008" sldId="273"/>
        </pc:sldMkLst>
        <pc:spChg chg="mod">
          <ac:chgData name="Harry Kim" userId="S::harry.kim@pepfar.onmicrosoft.com::9a7780f2-d408-47d0-b28b-f05504209bb7" providerId="AD" clId="Web-{93269572-9E58-DF3C-6A9F-5C3DF5718585}" dt="2024-08-28T14:52:33.038" v="478" actId="20577"/>
          <ac:spMkLst>
            <pc:docMk/>
            <pc:sldMk cId="1564963008" sldId="273"/>
            <ac:spMk id="18" creationId="{925F57FF-7070-1946-B379-AF6BA0863A46}"/>
          </ac:spMkLst>
        </pc:spChg>
      </pc:sldChg>
      <pc:sldChg chg="addSp delSp modSp del">
        <pc:chgData name="Harry Kim" userId="S::harry.kim@pepfar.onmicrosoft.com::9a7780f2-d408-47d0-b28b-f05504209bb7" providerId="AD" clId="Web-{93269572-9E58-DF3C-6A9F-5C3DF5718585}" dt="2024-08-28T14:41:09.825" v="155"/>
        <pc:sldMkLst>
          <pc:docMk/>
          <pc:sldMk cId="4068342227" sldId="274"/>
        </pc:sldMkLst>
        <pc:picChg chg="add del mod">
          <ac:chgData name="Harry Kim" userId="S::harry.kim@pepfar.onmicrosoft.com::9a7780f2-d408-47d0-b28b-f05504209bb7" providerId="AD" clId="Web-{93269572-9E58-DF3C-6A9F-5C3DF5718585}" dt="2024-08-28T14:39:55.881" v="39"/>
          <ac:picMkLst>
            <pc:docMk/>
            <pc:sldMk cId="4068342227" sldId="274"/>
            <ac:picMk id="3" creationId="{FE80FA04-CCF3-49C8-A158-D012BEA73897}"/>
          </ac:picMkLst>
        </pc:picChg>
        <pc:picChg chg="add mod">
          <ac:chgData name="Harry Kim" userId="S::harry.kim@pepfar.onmicrosoft.com::9a7780f2-d408-47d0-b28b-f05504209bb7" providerId="AD" clId="Web-{93269572-9E58-DF3C-6A9F-5C3DF5718585}" dt="2024-08-28T14:40:08.070" v="41" actId="1076"/>
          <ac:picMkLst>
            <pc:docMk/>
            <pc:sldMk cId="4068342227" sldId="274"/>
            <ac:picMk id="5" creationId="{6D6E2C99-8332-8B22-3B2A-1C170F5FAB3F}"/>
          </ac:picMkLst>
        </pc:picChg>
      </pc:sldChg>
      <pc:sldChg chg="modSp">
        <pc:chgData name="Harry Kim" userId="S::harry.kim@pepfar.onmicrosoft.com::9a7780f2-d408-47d0-b28b-f05504209bb7" providerId="AD" clId="Web-{93269572-9E58-DF3C-6A9F-5C3DF5718585}" dt="2024-08-28T14:42:04.689" v="167" actId="20577"/>
        <pc:sldMkLst>
          <pc:docMk/>
          <pc:sldMk cId="2473596837" sldId="275"/>
        </pc:sldMkLst>
        <pc:spChg chg="mod">
          <ac:chgData name="Harry Kim" userId="S::harry.kim@pepfar.onmicrosoft.com::9a7780f2-d408-47d0-b28b-f05504209bb7" providerId="AD" clId="Web-{93269572-9E58-DF3C-6A9F-5C3DF5718585}" dt="2024-08-28T14:42:04.689" v="167" actId="20577"/>
          <ac:spMkLst>
            <pc:docMk/>
            <pc:sldMk cId="2473596837" sldId="275"/>
            <ac:spMk id="4" creationId="{2087072B-9711-0349-9E01-E052AAEDF109}"/>
          </ac:spMkLst>
        </pc:spChg>
        <pc:picChg chg="mod">
          <ac:chgData name="Harry Kim" userId="S::harry.kim@pepfar.onmicrosoft.com::9a7780f2-d408-47d0-b28b-f05504209bb7" providerId="AD" clId="Web-{93269572-9E58-DF3C-6A9F-5C3DF5718585}" dt="2024-08-28T14:41:07.059" v="154" actId="1076"/>
          <ac:picMkLst>
            <pc:docMk/>
            <pc:sldMk cId="2473596837" sldId="275"/>
            <ac:picMk id="3" creationId="{B7E49DEF-F95C-50E6-935A-DD15F3E139D0}"/>
          </ac:picMkLst>
        </pc:picChg>
      </pc:sldChg>
      <pc:sldChg chg="addSp delSp modSp">
        <pc:chgData name="Harry Kim" userId="S::harry.kim@pepfar.onmicrosoft.com::9a7780f2-d408-47d0-b28b-f05504209bb7" providerId="AD" clId="Web-{93269572-9E58-DF3C-6A9F-5C3DF5718585}" dt="2024-08-28T14:44:57.657" v="473" actId="20577"/>
        <pc:sldMkLst>
          <pc:docMk/>
          <pc:sldMk cId="2465078982" sldId="295"/>
        </pc:sldMkLst>
        <pc:spChg chg="mod">
          <ac:chgData name="Harry Kim" userId="S::harry.kim@pepfar.onmicrosoft.com::9a7780f2-d408-47d0-b28b-f05504209bb7" providerId="AD" clId="Web-{93269572-9E58-DF3C-6A9F-5C3DF5718585}" dt="2024-08-28T14:43:13.257" v="238" actId="20577"/>
          <ac:spMkLst>
            <pc:docMk/>
            <pc:sldMk cId="2465078982" sldId="295"/>
            <ac:spMk id="2" creationId="{C9CBCD1B-78BF-410A-93D7-4F792FA9EDE2}"/>
          </ac:spMkLst>
        </pc:spChg>
        <pc:spChg chg="mod">
          <ac:chgData name="Harry Kim" userId="S::harry.kim@pepfar.onmicrosoft.com::9a7780f2-d408-47d0-b28b-f05504209bb7" providerId="AD" clId="Web-{93269572-9E58-DF3C-6A9F-5C3DF5718585}" dt="2024-08-28T14:44:39.889" v="462" actId="20577"/>
          <ac:spMkLst>
            <pc:docMk/>
            <pc:sldMk cId="2465078982" sldId="295"/>
            <ac:spMk id="4" creationId="{2087072B-9711-0349-9E01-E052AAEDF109}"/>
          </ac:spMkLst>
        </pc:spChg>
        <pc:spChg chg="mod">
          <ac:chgData name="Harry Kim" userId="S::harry.kim@pepfar.onmicrosoft.com::9a7780f2-d408-47d0-b28b-f05504209bb7" providerId="AD" clId="Web-{93269572-9E58-DF3C-6A9F-5C3DF5718585}" dt="2024-08-28T14:44:57.657" v="473" actId="20577"/>
          <ac:spMkLst>
            <pc:docMk/>
            <pc:sldMk cId="2465078982" sldId="295"/>
            <ac:spMk id="18" creationId="{925F57FF-7070-1946-B379-AF6BA0863A46}"/>
          </ac:spMkLst>
        </pc:spChg>
        <pc:picChg chg="add mod">
          <ac:chgData name="Harry Kim" userId="S::harry.kim@pepfar.onmicrosoft.com::9a7780f2-d408-47d0-b28b-f05504209bb7" providerId="AD" clId="Web-{93269572-9E58-DF3C-6A9F-5C3DF5718585}" dt="2024-08-28T14:43:25.571" v="243"/>
          <ac:picMkLst>
            <pc:docMk/>
            <pc:sldMk cId="2465078982" sldId="295"/>
            <ac:picMk id="3" creationId="{0D44AD2D-394F-8136-7E46-6DF934B9AA50}"/>
          </ac:picMkLst>
        </pc:picChg>
        <pc:picChg chg="del">
          <ac:chgData name="Harry Kim" userId="S::harry.kim@pepfar.onmicrosoft.com::9a7780f2-d408-47d0-b28b-f05504209bb7" providerId="AD" clId="Web-{93269572-9E58-DF3C-6A9F-5C3DF5718585}" dt="2024-08-28T14:43:16.914" v="239"/>
          <ac:picMkLst>
            <pc:docMk/>
            <pc:sldMk cId="2465078982" sldId="295"/>
            <ac:picMk id="7" creationId="{89B26EF5-F6F6-1B6A-4A07-8130710D0C60}"/>
          </ac:picMkLst>
        </pc:picChg>
        <pc:picChg chg="del">
          <ac:chgData name="Harry Kim" userId="S::harry.kim@pepfar.onmicrosoft.com::9a7780f2-d408-47d0-b28b-f05504209bb7" providerId="AD" clId="Web-{93269572-9E58-DF3C-6A9F-5C3DF5718585}" dt="2024-08-28T14:43:18.851" v="240"/>
          <ac:picMkLst>
            <pc:docMk/>
            <pc:sldMk cId="2465078982" sldId="295"/>
            <ac:picMk id="8" creationId="{424FDA51-D736-6005-2CDA-6595082DB0FF}"/>
          </ac:picMkLst>
        </pc:picChg>
        <pc:cxnChg chg="del">
          <ac:chgData name="Harry Kim" userId="S::harry.kim@pepfar.onmicrosoft.com::9a7780f2-d408-47d0-b28b-f05504209bb7" providerId="AD" clId="Web-{93269572-9E58-DF3C-6A9F-5C3DF5718585}" dt="2024-08-28T14:43:19.477" v="241"/>
          <ac:cxnSpMkLst>
            <pc:docMk/>
            <pc:sldMk cId="2465078982" sldId="295"/>
            <ac:cxnSpMk id="6" creationId="{BDBEEB38-AC41-52B6-489C-2A6883FA41F4}"/>
          </ac:cxnSpMkLst>
        </pc:cxnChg>
        <pc:cxnChg chg="del">
          <ac:chgData name="Harry Kim" userId="S::harry.kim@pepfar.onmicrosoft.com::9a7780f2-d408-47d0-b28b-f05504209bb7" providerId="AD" clId="Web-{93269572-9E58-DF3C-6A9F-5C3DF5718585}" dt="2024-08-28T14:43:21.383" v="242"/>
          <ac:cxnSpMkLst>
            <pc:docMk/>
            <pc:sldMk cId="2465078982" sldId="295"/>
            <ac:cxnSpMk id="22" creationId="{1F4E0097-862D-F84C-9CC8-CFDEA9722FEC}"/>
          </ac:cxnSpMkLst>
        </pc:cxnChg>
      </pc:sldChg>
    </pc:docChg>
  </pc:docChgLst>
  <pc:docChgLst>
    <pc:chgData name="Ali, Leila" userId="S::alil2_state.gov#ext#@pepfar.onmicrosoft.com::3ed8609e-1721-4c42-97a1-2fddb6b1c553" providerId="AD" clId="Web-{6061C25B-3AE8-B2AE-77B8-492DC81C80DD}"/>
    <pc:docChg chg="modSld">
      <pc:chgData name="Ali, Leila" userId="S::alil2_state.gov#ext#@pepfar.onmicrosoft.com::3ed8609e-1721-4c42-97a1-2fddb6b1c553" providerId="AD" clId="Web-{6061C25B-3AE8-B2AE-77B8-492DC81C80DD}" dt="2024-08-23T20:58:37.399" v="82" actId="20577"/>
      <pc:docMkLst>
        <pc:docMk/>
      </pc:docMkLst>
      <pc:sldChg chg="modSp">
        <pc:chgData name="Ali, Leila" userId="S::alil2_state.gov#ext#@pepfar.onmicrosoft.com::3ed8609e-1721-4c42-97a1-2fddb6b1c553" providerId="AD" clId="Web-{6061C25B-3AE8-B2AE-77B8-492DC81C80DD}" dt="2024-08-23T20:58:37.399" v="82" actId="20577"/>
        <pc:sldMkLst>
          <pc:docMk/>
          <pc:sldMk cId="392798761" sldId="285"/>
        </pc:sldMkLst>
        <pc:spChg chg="mod">
          <ac:chgData name="Ali, Leila" userId="S::alil2_state.gov#ext#@pepfar.onmicrosoft.com::3ed8609e-1721-4c42-97a1-2fddb6b1c553" providerId="AD" clId="Web-{6061C25B-3AE8-B2AE-77B8-492DC81C80DD}" dt="2024-08-23T20:58:37.399" v="82" actId="20577"/>
          <ac:spMkLst>
            <pc:docMk/>
            <pc:sldMk cId="392798761" sldId="285"/>
            <ac:spMk id="4" creationId="{2087072B-9711-0349-9E01-E052AAEDF109}"/>
          </ac:spMkLst>
        </pc:spChg>
      </pc:sldChg>
      <pc:sldChg chg="modSp">
        <pc:chgData name="Ali, Leila" userId="S::alil2_state.gov#ext#@pepfar.onmicrosoft.com::3ed8609e-1721-4c42-97a1-2fddb6b1c553" providerId="AD" clId="Web-{6061C25B-3AE8-B2AE-77B8-492DC81C80DD}" dt="2024-08-23T19:31:17.485" v="4"/>
        <pc:sldMkLst>
          <pc:docMk/>
          <pc:sldMk cId="3524779133" sldId="326"/>
        </pc:sldMkLst>
        <pc:graphicFrameChg chg="mod modGraphic">
          <ac:chgData name="Ali, Leila" userId="S::alil2_state.gov#ext#@pepfar.onmicrosoft.com::3ed8609e-1721-4c42-97a1-2fddb6b1c553" providerId="AD" clId="Web-{6061C25B-3AE8-B2AE-77B8-492DC81C80DD}" dt="2024-08-23T19:31:17.485" v="4"/>
          <ac:graphicFrameMkLst>
            <pc:docMk/>
            <pc:sldMk cId="3524779133" sldId="326"/>
            <ac:graphicFrameMk id="5" creationId="{DB46A823-421D-63D9-E09B-24910B3752A4}"/>
          </ac:graphicFrameMkLst>
        </pc:graphicFrameChg>
      </pc:sldChg>
      <pc:sldChg chg="addSp delSp modSp">
        <pc:chgData name="Ali, Leila" userId="S::alil2_state.gov#ext#@pepfar.onmicrosoft.com::3ed8609e-1721-4c42-97a1-2fddb6b1c553" providerId="AD" clId="Web-{6061C25B-3AE8-B2AE-77B8-492DC81C80DD}" dt="2024-08-23T20:57:36.473" v="77" actId="20577"/>
        <pc:sldMkLst>
          <pc:docMk/>
          <pc:sldMk cId="565402301" sldId="331"/>
        </pc:sldMkLst>
        <pc:spChg chg="del">
          <ac:chgData name="Ali, Leila" userId="S::alil2_state.gov#ext#@pepfar.onmicrosoft.com::3ed8609e-1721-4c42-97a1-2fddb6b1c553" providerId="AD" clId="Web-{6061C25B-3AE8-B2AE-77B8-492DC81C80DD}" dt="2024-08-23T19:52:45.966" v="5"/>
          <ac:spMkLst>
            <pc:docMk/>
            <pc:sldMk cId="565402301" sldId="331"/>
            <ac:spMk id="3" creationId="{30957A9D-7592-D225-CA8F-14A7D2E09265}"/>
          </ac:spMkLst>
        </pc:spChg>
        <pc:spChg chg="mod">
          <ac:chgData name="Ali, Leila" userId="S::alil2_state.gov#ext#@pepfar.onmicrosoft.com::3ed8609e-1721-4c42-97a1-2fddb6b1c553" providerId="AD" clId="Web-{6061C25B-3AE8-B2AE-77B8-492DC81C80DD}" dt="2024-08-23T20:57:36.473" v="77" actId="20577"/>
          <ac:spMkLst>
            <pc:docMk/>
            <pc:sldMk cId="565402301" sldId="331"/>
            <ac:spMk id="5" creationId="{0CEB8C28-1D6F-295E-F3B4-1988D0FD5646}"/>
          </ac:spMkLst>
        </pc:spChg>
        <pc:spChg chg="mod">
          <ac:chgData name="Ali, Leila" userId="S::alil2_state.gov#ext#@pepfar.onmicrosoft.com::3ed8609e-1721-4c42-97a1-2fddb6b1c553" providerId="AD" clId="Web-{6061C25B-3AE8-B2AE-77B8-492DC81C80DD}" dt="2024-08-23T20:04:26.015" v="26" actId="1076"/>
          <ac:spMkLst>
            <pc:docMk/>
            <pc:sldMk cId="565402301" sldId="331"/>
            <ac:spMk id="7" creationId="{54ADFD90-7CC8-34AB-5783-59C20AC7C4EC}"/>
          </ac:spMkLst>
        </pc:spChg>
        <pc:spChg chg="mod">
          <ac:chgData name="Ali, Leila" userId="S::alil2_state.gov#ext#@pepfar.onmicrosoft.com::3ed8609e-1721-4c42-97a1-2fddb6b1c553" providerId="AD" clId="Web-{6061C25B-3AE8-B2AE-77B8-492DC81C80DD}" dt="2024-08-23T20:20:22.831" v="38" actId="1076"/>
          <ac:spMkLst>
            <pc:docMk/>
            <pc:sldMk cId="565402301" sldId="331"/>
            <ac:spMk id="9" creationId="{82351307-510F-92EF-4552-2E76CF03D669}"/>
          </ac:spMkLst>
        </pc:spChg>
        <pc:picChg chg="add mod ord">
          <ac:chgData name="Ali, Leila" userId="S::alil2_state.gov#ext#@pepfar.onmicrosoft.com::3ed8609e-1721-4c42-97a1-2fddb6b1c553" providerId="AD" clId="Web-{6061C25B-3AE8-B2AE-77B8-492DC81C80DD}" dt="2024-08-23T20:04:05.919" v="20" actId="1076"/>
          <ac:picMkLst>
            <pc:docMk/>
            <pc:sldMk cId="565402301" sldId="331"/>
            <ac:picMk id="4" creationId="{7B51835B-6412-F8FC-78CC-DD855F937A6F}"/>
          </ac:picMkLst>
        </pc:picChg>
        <pc:picChg chg="add mod ord">
          <ac:chgData name="Ali, Leila" userId="S::alil2_state.gov#ext#@pepfar.onmicrosoft.com::3ed8609e-1721-4c42-97a1-2fddb6b1c553" providerId="AD" clId="Web-{6061C25B-3AE8-B2AE-77B8-492DC81C80DD}" dt="2024-08-23T20:04:34.203" v="28" actId="1076"/>
          <ac:picMkLst>
            <pc:docMk/>
            <pc:sldMk cId="565402301" sldId="331"/>
            <ac:picMk id="6" creationId="{7CC07754-B385-FA7F-EE5F-0E4F15F9768B}"/>
          </ac:picMkLst>
        </pc:picChg>
        <pc:cxnChg chg="mod">
          <ac:chgData name="Ali, Leila" userId="S::alil2_state.gov#ext#@pepfar.onmicrosoft.com::3ed8609e-1721-4c42-97a1-2fddb6b1c553" providerId="AD" clId="Web-{6061C25B-3AE8-B2AE-77B8-492DC81C80DD}" dt="2024-08-23T20:20:08.924" v="35" actId="14100"/>
          <ac:cxnSpMkLst>
            <pc:docMk/>
            <pc:sldMk cId="565402301" sldId="331"/>
            <ac:cxnSpMk id="11" creationId="{93B1C27E-C755-F53D-A2D1-CBA6EC38F889}"/>
          </ac:cxnSpMkLst>
        </pc:cxnChg>
        <pc:cxnChg chg="mod">
          <ac:chgData name="Ali, Leila" userId="S::alil2_state.gov#ext#@pepfar.onmicrosoft.com::3ed8609e-1721-4c42-97a1-2fddb6b1c553" providerId="AD" clId="Web-{6061C25B-3AE8-B2AE-77B8-492DC81C80DD}" dt="2024-08-23T20:20:25.753" v="39" actId="1076"/>
          <ac:cxnSpMkLst>
            <pc:docMk/>
            <pc:sldMk cId="565402301" sldId="331"/>
            <ac:cxnSpMk id="13" creationId="{17EF4EA2-3259-43EB-82FC-216FBF9C19DC}"/>
          </ac:cxnSpMkLst>
        </pc:cxnChg>
      </pc:sldChg>
    </pc:docChg>
  </pc:docChgLst>
  <pc:docChgLst>
    <pc:chgData name="Ali, Leila" userId="S::alil2_state.gov#ext#@pepfar.onmicrosoft.com::3ed8609e-1721-4c42-97a1-2fddb6b1c553" providerId="AD" clId="Web-{B82C7537-39D2-90EC-D57F-4AF577E80A3A}"/>
    <pc:docChg chg="addSld delSld modSld sldOrd">
      <pc:chgData name="Ali, Leila" userId="S::alil2_state.gov#ext#@pepfar.onmicrosoft.com::3ed8609e-1721-4c42-97a1-2fddb6b1c553" providerId="AD" clId="Web-{B82C7537-39D2-90EC-D57F-4AF577E80A3A}" dt="2024-08-20T13:42:27.349" v="425" actId="20577"/>
      <pc:docMkLst>
        <pc:docMk/>
      </pc:docMkLst>
      <pc:sldChg chg="modSp ord">
        <pc:chgData name="Ali, Leila" userId="S::alil2_state.gov#ext#@pepfar.onmicrosoft.com::3ed8609e-1721-4c42-97a1-2fddb6b1c553" providerId="AD" clId="Web-{B82C7537-39D2-90EC-D57F-4AF577E80A3A}" dt="2024-08-19T17:56:39.491" v="405"/>
        <pc:sldMkLst>
          <pc:docMk/>
          <pc:sldMk cId="3455622585" sldId="262"/>
        </pc:sldMkLst>
        <pc:spChg chg="mod">
          <ac:chgData name="Ali, Leila" userId="S::alil2_state.gov#ext#@pepfar.onmicrosoft.com::3ed8609e-1721-4c42-97a1-2fddb6b1c553" providerId="AD" clId="Web-{B82C7537-39D2-90EC-D57F-4AF577E80A3A}" dt="2024-08-19T17:56:36.522" v="404" actId="20577"/>
          <ac:spMkLst>
            <pc:docMk/>
            <pc:sldMk cId="3455622585" sldId="262"/>
            <ac:spMk id="2" creationId="{C9CBCD1B-78BF-410A-93D7-4F792FA9EDE2}"/>
          </ac:spMkLst>
        </pc:spChg>
      </pc:sldChg>
      <pc:sldChg chg="modSp del ord">
        <pc:chgData name="Ali, Leila" userId="S::alil2_state.gov#ext#@pepfar.onmicrosoft.com::3ed8609e-1721-4c42-97a1-2fddb6b1c553" providerId="AD" clId="Web-{B82C7537-39D2-90EC-D57F-4AF577E80A3A}" dt="2024-08-19T17:56:24.147" v="402"/>
        <pc:sldMkLst>
          <pc:docMk/>
          <pc:sldMk cId="2559415226" sldId="263"/>
        </pc:sldMkLst>
        <pc:spChg chg="mod">
          <ac:chgData name="Ali, Leila" userId="S::alil2_state.gov#ext#@pepfar.onmicrosoft.com::3ed8609e-1721-4c42-97a1-2fddb6b1c553" providerId="AD" clId="Web-{B82C7537-39D2-90EC-D57F-4AF577E80A3A}" dt="2024-08-19T17:50:35.388" v="362" actId="20577"/>
          <ac:spMkLst>
            <pc:docMk/>
            <pc:sldMk cId="2559415226" sldId="263"/>
            <ac:spMk id="2" creationId="{C9CBCD1B-78BF-410A-93D7-4F792FA9EDE2}"/>
          </ac:spMkLst>
        </pc:spChg>
      </pc:sldChg>
      <pc:sldChg chg="modSp ord">
        <pc:chgData name="Ali, Leila" userId="S::alil2_state.gov#ext#@pepfar.onmicrosoft.com::3ed8609e-1721-4c42-97a1-2fddb6b1c553" providerId="AD" clId="Web-{B82C7537-39D2-90EC-D57F-4AF577E80A3A}" dt="2024-08-19T17:43:43.158" v="309" actId="20577"/>
        <pc:sldMkLst>
          <pc:docMk/>
          <pc:sldMk cId="2485894602" sldId="264"/>
        </pc:sldMkLst>
        <pc:spChg chg="mod">
          <ac:chgData name="Ali, Leila" userId="S::alil2_state.gov#ext#@pepfar.onmicrosoft.com::3ed8609e-1721-4c42-97a1-2fddb6b1c553" providerId="AD" clId="Web-{B82C7537-39D2-90EC-D57F-4AF577E80A3A}" dt="2024-08-19T17:43:43.158" v="309" actId="20577"/>
          <ac:spMkLst>
            <pc:docMk/>
            <pc:sldMk cId="2485894602" sldId="264"/>
            <ac:spMk id="2" creationId="{C9CBCD1B-78BF-410A-93D7-4F792FA9EDE2}"/>
          </ac:spMkLst>
        </pc:spChg>
      </pc:sldChg>
      <pc:sldChg chg="modSp ord">
        <pc:chgData name="Ali, Leila" userId="S::alil2_state.gov#ext#@pepfar.onmicrosoft.com::3ed8609e-1721-4c42-97a1-2fddb6b1c553" providerId="AD" clId="Web-{B82C7537-39D2-90EC-D57F-4AF577E80A3A}" dt="2024-08-19T17:30:52.700" v="220" actId="20577"/>
        <pc:sldMkLst>
          <pc:docMk/>
          <pc:sldMk cId="3814884175" sldId="265"/>
        </pc:sldMkLst>
        <pc:spChg chg="mod">
          <ac:chgData name="Ali, Leila" userId="S::alil2_state.gov#ext#@pepfar.onmicrosoft.com::3ed8609e-1721-4c42-97a1-2fddb6b1c553" providerId="AD" clId="Web-{B82C7537-39D2-90EC-D57F-4AF577E80A3A}" dt="2024-08-19T17:30:52.700" v="220" actId="20577"/>
          <ac:spMkLst>
            <pc:docMk/>
            <pc:sldMk cId="3814884175" sldId="265"/>
            <ac:spMk id="2" creationId="{C9CBCD1B-78BF-410A-93D7-4F792FA9EDE2}"/>
          </ac:spMkLst>
        </pc:spChg>
      </pc:sldChg>
      <pc:sldChg chg="modSp ord">
        <pc:chgData name="Ali, Leila" userId="S::alil2_state.gov#ext#@pepfar.onmicrosoft.com::3ed8609e-1721-4c42-97a1-2fddb6b1c553" providerId="AD" clId="Web-{B82C7537-39D2-90EC-D57F-4AF577E80A3A}" dt="2024-08-19T18:02:34.766" v="419" actId="20577"/>
        <pc:sldMkLst>
          <pc:docMk/>
          <pc:sldMk cId="1583629667" sldId="266"/>
        </pc:sldMkLst>
        <pc:spChg chg="mod">
          <ac:chgData name="Ali, Leila" userId="S::alil2_state.gov#ext#@pepfar.onmicrosoft.com::3ed8609e-1721-4c42-97a1-2fddb6b1c553" providerId="AD" clId="Web-{B82C7537-39D2-90EC-D57F-4AF577E80A3A}" dt="2024-08-19T18:02:34.766" v="419" actId="20577"/>
          <ac:spMkLst>
            <pc:docMk/>
            <pc:sldMk cId="1583629667" sldId="266"/>
            <ac:spMk id="2" creationId="{C9CBCD1B-78BF-410A-93D7-4F792FA9EDE2}"/>
          </ac:spMkLst>
        </pc:spChg>
      </pc:sldChg>
      <pc:sldChg chg="modSp del ord">
        <pc:chgData name="Ali, Leila" userId="S::alil2_state.gov#ext#@pepfar.onmicrosoft.com::3ed8609e-1721-4c42-97a1-2fddb6b1c553" providerId="AD" clId="Web-{B82C7537-39D2-90EC-D57F-4AF577E80A3A}" dt="2024-08-19T18:02:30.735" v="417" actId="20577"/>
        <pc:sldMkLst>
          <pc:docMk/>
          <pc:sldMk cId="3202466313" sldId="267"/>
        </pc:sldMkLst>
        <pc:spChg chg="mod">
          <ac:chgData name="Ali, Leila" userId="S::alil2_state.gov#ext#@pepfar.onmicrosoft.com::3ed8609e-1721-4c42-97a1-2fddb6b1c553" providerId="AD" clId="Web-{B82C7537-39D2-90EC-D57F-4AF577E80A3A}" dt="2024-08-19T18:02:30.735" v="417" actId="20577"/>
          <ac:spMkLst>
            <pc:docMk/>
            <pc:sldMk cId="3202466313" sldId="267"/>
            <ac:spMk id="2" creationId="{C9CBCD1B-78BF-410A-93D7-4F792FA9EDE2}"/>
          </ac:spMkLst>
        </pc:spChg>
      </pc:sldChg>
      <pc:sldChg chg="ord">
        <pc:chgData name="Ali, Leila" userId="S::alil2_state.gov#ext#@pepfar.onmicrosoft.com::3ed8609e-1721-4c42-97a1-2fddb6b1c553" providerId="AD" clId="Web-{B82C7537-39D2-90EC-D57F-4AF577E80A3A}" dt="2024-08-19T17:33:44.970" v="237"/>
        <pc:sldMkLst>
          <pc:docMk/>
          <pc:sldMk cId="692791537" sldId="268"/>
        </pc:sldMkLst>
      </pc:sldChg>
      <pc:sldChg chg="modSp ord">
        <pc:chgData name="Ali, Leila" userId="S::alil2_state.gov#ext#@pepfar.onmicrosoft.com::3ed8609e-1721-4c42-97a1-2fddb6b1c553" providerId="AD" clId="Web-{B82C7537-39D2-90EC-D57F-4AF577E80A3A}" dt="2024-08-19T17:48:41.494" v="334" actId="20577"/>
        <pc:sldMkLst>
          <pc:docMk/>
          <pc:sldMk cId="1446689639" sldId="269"/>
        </pc:sldMkLst>
        <pc:spChg chg="mod">
          <ac:chgData name="Ali, Leila" userId="S::alil2_state.gov#ext#@pepfar.onmicrosoft.com::3ed8609e-1721-4c42-97a1-2fddb6b1c553" providerId="AD" clId="Web-{B82C7537-39D2-90EC-D57F-4AF577E80A3A}" dt="2024-08-19T17:48:41.494" v="334" actId="20577"/>
          <ac:spMkLst>
            <pc:docMk/>
            <pc:sldMk cId="1446689639" sldId="269"/>
            <ac:spMk id="2" creationId="{C9CBCD1B-78BF-410A-93D7-4F792FA9EDE2}"/>
          </ac:spMkLst>
        </pc:spChg>
      </pc:sldChg>
      <pc:sldChg chg="modSp ord">
        <pc:chgData name="Ali, Leila" userId="S::alil2_state.gov#ext#@pepfar.onmicrosoft.com::3ed8609e-1721-4c42-97a1-2fddb6b1c553" providerId="AD" clId="Web-{B82C7537-39D2-90EC-D57F-4AF577E80A3A}" dt="2024-08-19T17:48:00.430" v="331" actId="20577"/>
        <pc:sldMkLst>
          <pc:docMk/>
          <pc:sldMk cId="132580943" sldId="270"/>
        </pc:sldMkLst>
        <pc:spChg chg="mod">
          <ac:chgData name="Ali, Leila" userId="S::alil2_state.gov#ext#@pepfar.onmicrosoft.com::3ed8609e-1721-4c42-97a1-2fddb6b1c553" providerId="AD" clId="Web-{B82C7537-39D2-90EC-D57F-4AF577E80A3A}" dt="2024-08-19T17:48:00.430" v="331" actId="20577"/>
          <ac:spMkLst>
            <pc:docMk/>
            <pc:sldMk cId="132580943" sldId="270"/>
            <ac:spMk id="2" creationId="{C9CBCD1B-78BF-410A-93D7-4F792FA9EDE2}"/>
          </ac:spMkLst>
        </pc:spChg>
      </pc:sldChg>
      <pc:sldChg chg="modSp ord">
        <pc:chgData name="Ali, Leila" userId="S::alil2_state.gov#ext#@pepfar.onmicrosoft.com::3ed8609e-1721-4c42-97a1-2fddb6b1c553" providerId="AD" clId="Web-{B82C7537-39D2-90EC-D57F-4AF577E80A3A}" dt="2024-08-19T18:02:58.454" v="421" actId="20577"/>
        <pc:sldMkLst>
          <pc:docMk/>
          <pc:sldMk cId="1933111018" sldId="271"/>
        </pc:sldMkLst>
        <pc:spChg chg="mod">
          <ac:chgData name="Ali, Leila" userId="S::alil2_state.gov#ext#@pepfar.onmicrosoft.com::3ed8609e-1721-4c42-97a1-2fddb6b1c553" providerId="AD" clId="Web-{B82C7537-39D2-90EC-D57F-4AF577E80A3A}" dt="2024-08-19T18:02:58.454" v="421" actId="20577"/>
          <ac:spMkLst>
            <pc:docMk/>
            <pc:sldMk cId="1933111018" sldId="271"/>
            <ac:spMk id="2" creationId="{C9CBCD1B-78BF-410A-93D7-4F792FA9EDE2}"/>
          </ac:spMkLst>
        </pc:spChg>
      </pc:sldChg>
      <pc:sldChg chg="modSp ord">
        <pc:chgData name="Ali, Leila" userId="S::alil2_state.gov#ext#@pepfar.onmicrosoft.com::3ed8609e-1721-4c42-97a1-2fddb6b1c553" providerId="AD" clId="Web-{B82C7537-39D2-90EC-D57F-4AF577E80A3A}" dt="2024-08-19T17:47:14.289" v="327" actId="20577"/>
        <pc:sldMkLst>
          <pc:docMk/>
          <pc:sldMk cId="3158978005" sldId="272"/>
        </pc:sldMkLst>
        <pc:spChg chg="mod">
          <ac:chgData name="Ali, Leila" userId="S::alil2_state.gov#ext#@pepfar.onmicrosoft.com::3ed8609e-1721-4c42-97a1-2fddb6b1c553" providerId="AD" clId="Web-{B82C7537-39D2-90EC-D57F-4AF577E80A3A}" dt="2024-08-19T17:47:14.289" v="327" actId="20577"/>
          <ac:spMkLst>
            <pc:docMk/>
            <pc:sldMk cId="3158978005" sldId="272"/>
            <ac:spMk id="2" creationId="{C9CBCD1B-78BF-410A-93D7-4F792FA9EDE2}"/>
          </ac:spMkLst>
        </pc:spChg>
      </pc:sldChg>
      <pc:sldChg chg="modSp ord">
        <pc:chgData name="Ali, Leila" userId="S::alil2_state.gov#ext#@pepfar.onmicrosoft.com::3ed8609e-1721-4c42-97a1-2fddb6b1c553" providerId="AD" clId="Web-{B82C7537-39D2-90EC-D57F-4AF577E80A3A}" dt="2024-08-19T17:46:27.178" v="323" actId="20577"/>
        <pc:sldMkLst>
          <pc:docMk/>
          <pc:sldMk cId="1564963008" sldId="273"/>
        </pc:sldMkLst>
        <pc:spChg chg="mod">
          <ac:chgData name="Ali, Leila" userId="S::alil2_state.gov#ext#@pepfar.onmicrosoft.com::3ed8609e-1721-4c42-97a1-2fddb6b1c553" providerId="AD" clId="Web-{B82C7537-39D2-90EC-D57F-4AF577E80A3A}" dt="2024-08-19T17:46:27.178" v="323" actId="20577"/>
          <ac:spMkLst>
            <pc:docMk/>
            <pc:sldMk cId="1564963008" sldId="273"/>
            <ac:spMk id="2" creationId="{C9CBCD1B-78BF-410A-93D7-4F792FA9EDE2}"/>
          </ac:spMkLst>
        </pc:spChg>
      </pc:sldChg>
      <pc:sldChg chg="modSp ord">
        <pc:chgData name="Ali, Leila" userId="S::alil2_state.gov#ext#@pepfar.onmicrosoft.com::3ed8609e-1721-4c42-97a1-2fddb6b1c553" providerId="AD" clId="Web-{B82C7537-39D2-90EC-D57F-4AF577E80A3A}" dt="2024-08-19T17:28:05.555" v="194" actId="20577"/>
        <pc:sldMkLst>
          <pc:docMk/>
          <pc:sldMk cId="4068342227" sldId="274"/>
        </pc:sldMkLst>
        <pc:spChg chg="mod">
          <ac:chgData name="Ali, Leila" userId="S::alil2_state.gov#ext#@pepfar.onmicrosoft.com::3ed8609e-1721-4c42-97a1-2fddb6b1c553" providerId="AD" clId="Web-{B82C7537-39D2-90EC-D57F-4AF577E80A3A}" dt="2024-08-19T17:28:05.555" v="194" actId="20577"/>
          <ac:spMkLst>
            <pc:docMk/>
            <pc:sldMk cId="4068342227" sldId="274"/>
            <ac:spMk id="2" creationId="{C9CBCD1B-78BF-410A-93D7-4F792FA9EDE2}"/>
          </ac:spMkLst>
        </pc:spChg>
      </pc:sldChg>
      <pc:sldChg chg="modSp ord">
        <pc:chgData name="Ali, Leila" userId="S::alil2_state.gov#ext#@pepfar.onmicrosoft.com::3ed8609e-1721-4c42-97a1-2fddb6b1c553" providerId="AD" clId="Web-{B82C7537-39D2-90EC-D57F-4AF577E80A3A}" dt="2024-08-19T17:55:40.724" v="399" actId="20577"/>
        <pc:sldMkLst>
          <pc:docMk/>
          <pc:sldMk cId="2473596837" sldId="275"/>
        </pc:sldMkLst>
        <pc:spChg chg="mod">
          <ac:chgData name="Ali, Leila" userId="S::alil2_state.gov#ext#@pepfar.onmicrosoft.com::3ed8609e-1721-4c42-97a1-2fddb6b1c553" providerId="AD" clId="Web-{B82C7537-39D2-90EC-D57F-4AF577E80A3A}" dt="2024-08-19T17:55:40.724" v="399" actId="20577"/>
          <ac:spMkLst>
            <pc:docMk/>
            <pc:sldMk cId="2473596837" sldId="275"/>
            <ac:spMk id="2" creationId="{C9CBCD1B-78BF-410A-93D7-4F792FA9EDE2}"/>
          </ac:spMkLst>
        </pc:spChg>
      </pc:sldChg>
      <pc:sldChg chg="modSp">
        <pc:chgData name="Ali, Leila" userId="S::alil2_state.gov#ext#@pepfar.onmicrosoft.com::3ed8609e-1721-4c42-97a1-2fddb6b1c553" providerId="AD" clId="Web-{B82C7537-39D2-90EC-D57F-4AF577E80A3A}" dt="2024-08-19T18:01:53.406" v="414" actId="20577"/>
        <pc:sldMkLst>
          <pc:docMk/>
          <pc:sldMk cId="2593821247" sldId="276"/>
        </pc:sldMkLst>
        <pc:spChg chg="mod">
          <ac:chgData name="Ali, Leila" userId="S::alil2_state.gov#ext#@pepfar.onmicrosoft.com::3ed8609e-1721-4c42-97a1-2fddb6b1c553" providerId="AD" clId="Web-{B82C7537-39D2-90EC-D57F-4AF577E80A3A}" dt="2024-08-19T18:01:53.406" v="414" actId="20577"/>
          <ac:spMkLst>
            <pc:docMk/>
            <pc:sldMk cId="2593821247" sldId="276"/>
            <ac:spMk id="2" creationId="{C9CBCD1B-78BF-410A-93D7-4F792FA9EDE2}"/>
          </ac:spMkLst>
        </pc:spChg>
      </pc:sldChg>
      <pc:sldChg chg="modSp ord">
        <pc:chgData name="Ali, Leila" userId="S::alil2_state.gov#ext#@pepfar.onmicrosoft.com::3ed8609e-1721-4c42-97a1-2fddb6b1c553" providerId="AD" clId="Web-{B82C7537-39D2-90EC-D57F-4AF577E80A3A}" dt="2024-08-19T17:39:17.917" v="266" actId="20577"/>
        <pc:sldMkLst>
          <pc:docMk/>
          <pc:sldMk cId="3495001048" sldId="277"/>
        </pc:sldMkLst>
        <pc:spChg chg="mod">
          <ac:chgData name="Ali, Leila" userId="S::alil2_state.gov#ext#@pepfar.onmicrosoft.com::3ed8609e-1721-4c42-97a1-2fddb6b1c553" providerId="AD" clId="Web-{B82C7537-39D2-90EC-D57F-4AF577E80A3A}" dt="2024-08-19T17:39:17.917" v="266" actId="20577"/>
          <ac:spMkLst>
            <pc:docMk/>
            <pc:sldMk cId="3495001048" sldId="277"/>
            <ac:spMk id="2" creationId="{C9CBCD1B-78BF-410A-93D7-4F792FA9EDE2}"/>
          </ac:spMkLst>
        </pc:spChg>
      </pc:sldChg>
      <pc:sldChg chg="modSp ord">
        <pc:chgData name="Ali, Leila" userId="S::alil2_state.gov#ext#@pepfar.onmicrosoft.com::3ed8609e-1721-4c42-97a1-2fddb6b1c553" providerId="AD" clId="Web-{B82C7537-39D2-90EC-D57F-4AF577E80A3A}" dt="2024-08-19T17:52:47.985" v="381" actId="20577"/>
        <pc:sldMkLst>
          <pc:docMk/>
          <pc:sldMk cId="589857738" sldId="278"/>
        </pc:sldMkLst>
        <pc:spChg chg="mod">
          <ac:chgData name="Ali, Leila" userId="S::alil2_state.gov#ext#@pepfar.onmicrosoft.com::3ed8609e-1721-4c42-97a1-2fddb6b1c553" providerId="AD" clId="Web-{B82C7537-39D2-90EC-D57F-4AF577E80A3A}" dt="2024-08-19T17:52:47.985" v="381" actId="20577"/>
          <ac:spMkLst>
            <pc:docMk/>
            <pc:sldMk cId="589857738" sldId="278"/>
            <ac:spMk id="2" creationId="{C9CBCD1B-78BF-410A-93D7-4F792FA9EDE2}"/>
          </ac:spMkLst>
        </pc:spChg>
      </pc:sldChg>
      <pc:sldChg chg="modSp del ord">
        <pc:chgData name="Ali, Leila" userId="S::alil2_state.gov#ext#@pepfar.onmicrosoft.com::3ed8609e-1721-4c42-97a1-2fddb6b1c553" providerId="AD" clId="Web-{B82C7537-39D2-90EC-D57F-4AF577E80A3A}" dt="2024-08-19T17:52:28.391" v="377"/>
        <pc:sldMkLst>
          <pc:docMk/>
          <pc:sldMk cId="2002618334" sldId="279"/>
        </pc:sldMkLst>
        <pc:spChg chg="mod">
          <ac:chgData name="Ali, Leila" userId="S::alil2_state.gov#ext#@pepfar.onmicrosoft.com::3ed8609e-1721-4c42-97a1-2fddb6b1c553" providerId="AD" clId="Web-{B82C7537-39D2-90EC-D57F-4AF577E80A3A}" dt="2024-08-19T17:51:18.983" v="366" actId="20577"/>
          <ac:spMkLst>
            <pc:docMk/>
            <pc:sldMk cId="2002618334" sldId="279"/>
            <ac:spMk id="2" creationId="{C9CBCD1B-78BF-410A-93D7-4F792FA9EDE2}"/>
          </ac:spMkLst>
        </pc:spChg>
      </pc:sldChg>
      <pc:sldChg chg="modSp ord">
        <pc:chgData name="Ali, Leila" userId="S::alil2_state.gov#ext#@pepfar.onmicrosoft.com::3ed8609e-1721-4c42-97a1-2fddb6b1c553" providerId="AD" clId="Web-{B82C7537-39D2-90EC-D57F-4AF577E80A3A}" dt="2024-08-19T17:51:52.483" v="376" actId="20577"/>
        <pc:sldMkLst>
          <pc:docMk/>
          <pc:sldMk cId="3654503241" sldId="280"/>
        </pc:sldMkLst>
        <pc:spChg chg="mod">
          <ac:chgData name="Ali, Leila" userId="S::alil2_state.gov#ext#@pepfar.onmicrosoft.com::3ed8609e-1721-4c42-97a1-2fddb6b1c553" providerId="AD" clId="Web-{B82C7537-39D2-90EC-D57F-4AF577E80A3A}" dt="2024-08-19T17:51:52.483" v="376" actId="20577"/>
          <ac:spMkLst>
            <pc:docMk/>
            <pc:sldMk cId="3654503241" sldId="280"/>
            <ac:spMk id="2" creationId="{C9CBCD1B-78BF-410A-93D7-4F792FA9EDE2}"/>
          </ac:spMkLst>
        </pc:spChg>
      </pc:sldChg>
      <pc:sldChg chg="modSp ord">
        <pc:chgData name="Ali, Leila" userId="S::alil2_state.gov#ext#@pepfar.onmicrosoft.com::3ed8609e-1721-4c42-97a1-2fddb6b1c553" providerId="AD" clId="Web-{B82C7537-39D2-90EC-D57F-4AF577E80A3A}" dt="2024-08-19T17:51:48.577" v="373" actId="20577"/>
        <pc:sldMkLst>
          <pc:docMk/>
          <pc:sldMk cId="3591488781" sldId="281"/>
        </pc:sldMkLst>
        <pc:spChg chg="mod">
          <ac:chgData name="Ali, Leila" userId="S::alil2_state.gov#ext#@pepfar.onmicrosoft.com::3ed8609e-1721-4c42-97a1-2fddb6b1c553" providerId="AD" clId="Web-{B82C7537-39D2-90EC-D57F-4AF577E80A3A}" dt="2024-08-19T17:51:48.577" v="373" actId="20577"/>
          <ac:spMkLst>
            <pc:docMk/>
            <pc:sldMk cId="3591488781" sldId="281"/>
            <ac:spMk id="2" creationId="{C9CBCD1B-78BF-410A-93D7-4F792FA9EDE2}"/>
          </ac:spMkLst>
        </pc:spChg>
      </pc:sldChg>
      <pc:sldChg chg="modSp ord">
        <pc:chgData name="Ali, Leila" userId="S::alil2_state.gov#ext#@pepfar.onmicrosoft.com::3ed8609e-1721-4c42-97a1-2fddb6b1c553" providerId="AD" clId="Web-{B82C7537-39D2-90EC-D57F-4AF577E80A3A}" dt="2024-08-19T17:22:49.406" v="114" actId="20577"/>
        <pc:sldMkLst>
          <pc:docMk/>
          <pc:sldMk cId="1595515058" sldId="282"/>
        </pc:sldMkLst>
        <pc:spChg chg="mod">
          <ac:chgData name="Ali, Leila" userId="S::alil2_state.gov#ext#@pepfar.onmicrosoft.com::3ed8609e-1721-4c42-97a1-2fddb6b1c553" providerId="AD" clId="Web-{B82C7537-39D2-90EC-D57F-4AF577E80A3A}" dt="2024-08-19T17:22:49.406" v="114" actId="20577"/>
          <ac:spMkLst>
            <pc:docMk/>
            <pc:sldMk cId="1595515058" sldId="282"/>
            <ac:spMk id="2" creationId="{C9CBCD1B-78BF-410A-93D7-4F792FA9EDE2}"/>
          </ac:spMkLst>
        </pc:spChg>
      </pc:sldChg>
      <pc:sldChg chg="modSp ord">
        <pc:chgData name="Ali, Leila" userId="S::alil2_state.gov#ext#@pepfar.onmicrosoft.com::3ed8609e-1721-4c42-97a1-2fddb6b1c553" providerId="AD" clId="Web-{B82C7537-39D2-90EC-D57F-4AF577E80A3A}" dt="2024-08-19T17:22:20.218" v="110" actId="20577"/>
        <pc:sldMkLst>
          <pc:docMk/>
          <pc:sldMk cId="949967258" sldId="283"/>
        </pc:sldMkLst>
        <pc:spChg chg="mod">
          <ac:chgData name="Ali, Leila" userId="S::alil2_state.gov#ext#@pepfar.onmicrosoft.com::3ed8609e-1721-4c42-97a1-2fddb6b1c553" providerId="AD" clId="Web-{B82C7537-39D2-90EC-D57F-4AF577E80A3A}" dt="2024-08-19T17:22:20.218" v="110" actId="20577"/>
          <ac:spMkLst>
            <pc:docMk/>
            <pc:sldMk cId="949967258" sldId="283"/>
            <ac:spMk id="2" creationId="{C9CBCD1B-78BF-410A-93D7-4F792FA9EDE2}"/>
          </ac:spMkLst>
        </pc:spChg>
      </pc:sldChg>
      <pc:sldChg chg="modSp ord">
        <pc:chgData name="Ali, Leila" userId="S::alil2_state.gov#ext#@pepfar.onmicrosoft.com::3ed8609e-1721-4c42-97a1-2fddb6b1c553" providerId="AD" clId="Web-{B82C7537-39D2-90EC-D57F-4AF577E80A3A}" dt="2024-08-19T17:33:59.799" v="240" actId="20577"/>
        <pc:sldMkLst>
          <pc:docMk/>
          <pc:sldMk cId="1872858801" sldId="284"/>
        </pc:sldMkLst>
        <pc:spChg chg="mod">
          <ac:chgData name="Ali, Leila" userId="S::alil2_state.gov#ext#@pepfar.onmicrosoft.com::3ed8609e-1721-4c42-97a1-2fddb6b1c553" providerId="AD" clId="Web-{B82C7537-39D2-90EC-D57F-4AF577E80A3A}" dt="2024-08-19T17:33:59.799" v="240" actId="20577"/>
          <ac:spMkLst>
            <pc:docMk/>
            <pc:sldMk cId="1872858801" sldId="284"/>
            <ac:spMk id="2" creationId="{C9CBCD1B-78BF-410A-93D7-4F792FA9EDE2}"/>
          </ac:spMkLst>
        </pc:spChg>
      </pc:sldChg>
      <pc:sldChg chg="modSp ord">
        <pc:chgData name="Ali, Leila" userId="S::alil2_state.gov#ext#@pepfar.onmicrosoft.com::3ed8609e-1721-4c42-97a1-2fddb6b1c553" providerId="AD" clId="Web-{B82C7537-39D2-90EC-D57F-4AF577E80A3A}" dt="2024-08-19T17:28:46.915" v="199" actId="20577"/>
        <pc:sldMkLst>
          <pc:docMk/>
          <pc:sldMk cId="392798761" sldId="285"/>
        </pc:sldMkLst>
        <pc:spChg chg="mod">
          <ac:chgData name="Ali, Leila" userId="S::alil2_state.gov#ext#@pepfar.onmicrosoft.com::3ed8609e-1721-4c42-97a1-2fddb6b1c553" providerId="AD" clId="Web-{B82C7537-39D2-90EC-D57F-4AF577E80A3A}" dt="2024-08-19T17:28:46.915" v="199" actId="20577"/>
          <ac:spMkLst>
            <pc:docMk/>
            <pc:sldMk cId="392798761" sldId="285"/>
            <ac:spMk id="2" creationId="{C9CBCD1B-78BF-410A-93D7-4F792FA9EDE2}"/>
          </ac:spMkLst>
        </pc:spChg>
      </pc:sldChg>
      <pc:sldChg chg="modSp ord">
        <pc:chgData name="Ali, Leila" userId="S::alil2_state.gov#ext#@pepfar.onmicrosoft.com::3ed8609e-1721-4c42-97a1-2fddb6b1c553" providerId="AD" clId="Web-{B82C7537-39D2-90EC-D57F-4AF577E80A3A}" dt="2024-08-19T18:02:19.594" v="415" actId="20577"/>
        <pc:sldMkLst>
          <pc:docMk/>
          <pc:sldMk cId="2140685791" sldId="286"/>
        </pc:sldMkLst>
        <pc:spChg chg="mod">
          <ac:chgData name="Ali, Leila" userId="S::alil2_state.gov#ext#@pepfar.onmicrosoft.com::3ed8609e-1721-4c42-97a1-2fddb6b1c553" providerId="AD" clId="Web-{B82C7537-39D2-90EC-D57F-4AF577E80A3A}" dt="2024-08-19T18:02:19.594" v="415" actId="20577"/>
          <ac:spMkLst>
            <pc:docMk/>
            <pc:sldMk cId="2140685791" sldId="286"/>
            <ac:spMk id="2" creationId="{C9CBCD1B-78BF-410A-93D7-4F792FA9EDE2}"/>
          </ac:spMkLst>
        </pc:spChg>
      </pc:sldChg>
      <pc:sldChg chg="modSp ord">
        <pc:chgData name="Ali, Leila" userId="S::alil2_state.gov#ext#@pepfar.onmicrosoft.com::3ed8609e-1721-4c42-97a1-2fddb6b1c553" providerId="AD" clId="Web-{B82C7537-39D2-90EC-D57F-4AF577E80A3A}" dt="2024-08-19T17:44:10.737" v="314" actId="20577"/>
        <pc:sldMkLst>
          <pc:docMk/>
          <pc:sldMk cId="2328065324" sldId="287"/>
        </pc:sldMkLst>
        <pc:spChg chg="mod">
          <ac:chgData name="Ali, Leila" userId="S::alil2_state.gov#ext#@pepfar.onmicrosoft.com::3ed8609e-1721-4c42-97a1-2fddb6b1c553" providerId="AD" clId="Web-{B82C7537-39D2-90EC-D57F-4AF577E80A3A}" dt="2024-08-19T17:44:10.737" v="314" actId="20577"/>
          <ac:spMkLst>
            <pc:docMk/>
            <pc:sldMk cId="2328065324" sldId="287"/>
            <ac:spMk id="2" creationId="{C9CBCD1B-78BF-410A-93D7-4F792FA9EDE2}"/>
          </ac:spMkLst>
        </pc:spChg>
      </pc:sldChg>
      <pc:sldChg chg="modSp ord">
        <pc:chgData name="Ali, Leila" userId="S::alil2_state.gov#ext#@pepfar.onmicrosoft.com::3ed8609e-1721-4c42-97a1-2fddb6b1c553" providerId="AD" clId="Web-{B82C7537-39D2-90EC-D57F-4AF577E80A3A}" dt="2024-08-19T17:23:24.079" v="119" actId="20577"/>
        <pc:sldMkLst>
          <pc:docMk/>
          <pc:sldMk cId="775052616" sldId="288"/>
        </pc:sldMkLst>
        <pc:spChg chg="mod">
          <ac:chgData name="Ali, Leila" userId="S::alil2_state.gov#ext#@pepfar.onmicrosoft.com::3ed8609e-1721-4c42-97a1-2fddb6b1c553" providerId="AD" clId="Web-{B82C7537-39D2-90EC-D57F-4AF577E80A3A}" dt="2024-08-19T17:23:24.079" v="119" actId="20577"/>
          <ac:spMkLst>
            <pc:docMk/>
            <pc:sldMk cId="775052616" sldId="288"/>
            <ac:spMk id="2" creationId="{C9CBCD1B-78BF-410A-93D7-4F792FA9EDE2}"/>
          </ac:spMkLst>
        </pc:spChg>
      </pc:sldChg>
      <pc:sldChg chg="modSp ord">
        <pc:chgData name="Ali, Leila" userId="S::alil2_state.gov#ext#@pepfar.onmicrosoft.com::3ed8609e-1721-4c42-97a1-2fddb6b1c553" providerId="AD" clId="Web-{B82C7537-39D2-90EC-D57F-4AF577E80A3A}" dt="2024-08-19T17:19:32.729" v="75" actId="20577"/>
        <pc:sldMkLst>
          <pc:docMk/>
          <pc:sldMk cId="2066350074" sldId="294"/>
        </pc:sldMkLst>
        <pc:spChg chg="mod">
          <ac:chgData name="Ali, Leila" userId="S::alil2_state.gov#ext#@pepfar.onmicrosoft.com::3ed8609e-1721-4c42-97a1-2fddb6b1c553" providerId="AD" clId="Web-{B82C7537-39D2-90EC-D57F-4AF577E80A3A}" dt="2024-08-19T17:19:32.729" v="75" actId="20577"/>
          <ac:spMkLst>
            <pc:docMk/>
            <pc:sldMk cId="2066350074" sldId="294"/>
            <ac:spMk id="2" creationId="{C9CBCD1B-78BF-410A-93D7-4F792FA9EDE2}"/>
          </ac:spMkLst>
        </pc:spChg>
      </pc:sldChg>
      <pc:sldChg chg="modSp ord">
        <pc:chgData name="Ali, Leila" userId="S::alil2_state.gov#ext#@pepfar.onmicrosoft.com::3ed8609e-1721-4c42-97a1-2fddb6b1c553" providerId="AD" clId="Web-{B82C7537-39D2-90EC-D57F-4AF577E80A3A}" dt="2024-08-20T13:42:27.349" v="425" actId="20577"/>
        <pc:sldMkLst>
          <pc:docMk/>
          <pc:sldMk cId="2465078982" sldId="295"/>
        </pc:sldMkLst>
        <pc:spChg chg="mod">
          <ac:chgData name="Ali, Leila" userId="S::alil2_state.gov#ext#@pepfar.onmicrosoft.com::3ed8609e-1721-4c42-97a1-2fddb6b1c553" providerId="AD" clId="Web-{B82C7537-39D2-90EC-D57F-4AF577E80A3A}" dt="2024-08-20T13:42:27.349" v="425" actId="20577"/>
          <ac:spMkLst>
            <pc:docMk/>
            <pc:sldMk cId="2465078982" sldId="295"/>
            <ac:spMk id="2" creationId="{C9CBCD1B-78BF-410A-93D7-4F792FA9EDE2}"/>
          </ac:spMkLst>
        </pc:spChg>
      </pc:sldChg>
      <pc:sldChg chg="modSp ord">
        <pc:chgData name="Ali, Leila" userId="S::alil2_state.gov#ext#@pepfar.onmicrosoft.com::3ed8609e-1721-4c42-97a1-2fddb6b1c553" providerId="AD" clId="Web-{B82C7537-39D2-90EC-D57F-4AF577E80A3A}" dt="2024-08-19T17:20:08.745" v="89" actId="20577"/>
        <pc:sldMkLst>
          <pc:docMk/>
          <pc:sldMk cId="2244975850" sldId="296"/>
        </pc:sldMkLst>
        <pc:spChg chg="mod">
          <ac:chgData name="Ali, Leila" userId="S::alil2_state.gov#ext#@pepfar.onmicrosoft.com::3ed8609e-1721-4c42-97a1-2fddb6b1c553" providerId="AD" clId="Web-{B82C7537-39D2-90EC-D57F-4AF577E80A3A}" dt="2024-08-19T17:20:08.745" v="89" actId="20577"/>
          <ac:spMkLst>
            <pc:docMk/>
            <pc:sldMk cId="2244975850" sldId="296"/>
            <ac:spMk id="2" creationId="{C9CBCD1B-78BF-410A-93D7-4F792FA9EDE2}"/>
          </ac:spMkLst>
        </pc:spChg>
      </pc:sldChg>
      <pc:sldChg chg="modSp ord">
        <pc:chgData name="Ali, Leila" userId="S::alil2_state.gov#ext#@pepfar.onmicrosoft.com::3ed8609e-1721-4c42-97a1-2fddb6b1c553" providerId="AD" clId="Web-{B82C7537-39D2-90EC-D57F-4AF577E80A3A}" dt="2024-08-19T17:41:15.279" v="278" actId="20577"/>
        <pc:sldMkLst>
          <pc:docMk/>
          <pc:sldMk cId="1744061676" sldId="297"/>
        </pc:sldMkLst>
        <pc:spChg chg="mod">
          <ac:chgData name="Ali, Leila" userId="S::alil2_state.gov#ext#@pepfar.onmicrosoft.com::3ed8609e-1721-4c42-97a1-2fddb6b1c553" providerId="AD" clId="Web-{B82C7537-39D2-90EC-D57F-4AF577E80A3A}" dt="2024-08-19T17:41:15.279" v="278" actId="20577"/>
          <ac:spMkLst>
            <pc:docMk/>
            <pc:sldMk cId="1744061676" sldId="297"/>
            <ac:spMk id="2" creationId="{C9CBCD1B-78BF-410A-93D7-4F792FA9EDE2}"/>
          </ac:spMkLst>
        </pc:spChg>
      </pc:sldChg>
      <pc:sldChg chg="modSp ord">
        <pc:chgData name="Ali, Leila" userId="S::alil2_state.gov#ext#@pepfar.onmicrosoft.com::3ed8609e-1721-4c42-97a1-2fddb6b1c553" providerId="AD" clId="Web-{B82C7537-39D2-90EC-D57F-4AF577E80A3A}" dt="2024-08-19T17:40:29.653" v="274"/>
        <pc:sldMkLst>
          <pc:docMk/>
          <pc:sldMk cId="3302746924" sldId="298"/>
        </pc:sldMkLst>
        <pc:spChg chg="mod">
          <ac:chgData name="Ali, Leila" userId="S::alil2_state.gov#ext#@pepfar.onmicrosoft.com::3ed8609e-1721-4c42-97a1-2fddb6b1c553" providerId="AD" clId="Web-{B82C7537-39D2-90EC-D57F-4AF577E80A3A}" dt="2024-08-19T17:40:29.372" v="273" actId="20577"/>
          <ac:spMkLst>
            <pc:docMk/>
            <pc:sldMk cId="3302746924" sldId="298"/>
            <ac:spMk id="2" creationId="{C9CBCD1B-78BF-410A-93D7-4F792FA9EDE2}"/>
          </ac:spMkLst>
        </pc:spChg>
      </pc:sldChg>
      <pc:sldChg chg="del">
        <pc:chgData name="Ali, Leila" userId="S::alil2_state.gov#ext#@pepfar.onmicrosoft.com::3ed8609e-1721-4c42-97a1-2fddb6b1c553" providerId="AD" clId="Web-{B82C7537-39D2-90EC-D57F-4AF577E80A3A}" dt="2024-08-19T17:32:48.094" v="229"/>
        <pc:sldMkLst>
          <pc:docMk/>
          <pc:sldMk cId="1119027866" sldId="299"/>
        </pc:sldMkLst>
      </pc:sldChg>
      <pc:sldChg chg="del">
        <pc:chgData name="Ali, Leila" userId="S::alil2_state.gov#ext#@pepfar.onmicrosoft.com::3ed8609e-1721-4c42-97a1-2fddb6b1c553" providerId="AD" clId="Web-{B82C7537-39D2-90EC-D57F-4AF577E80A3A}" dt="2024-08-19T17:32:48.844" v="230"/>
        <pc:sldMkLst>
          <pc:docMk/>
          <pc:sldMk cId="3338090596" sldId="300"/>
        </pc:sldMkLst>
      </pc:sldChg>
      <pc:sldChg chg="del">
        <pc:chgData name="Ali, Leila" userId="S::alil2_state.gov#ext#@pepfar.onmicrosoft.com::3ed8609e-1721-4c42-97a1-2fddb6b1c553" providerId="AD" clId="Web-{B82C7537-39D2-90EC-D57F-4AF577E80A3A}" dt="2024-08-19T17:32:49.547" v="231"/>
        <pc:sldMkLst>
          <pc:docMk/>
          <pc:sldMk cId="1872119898" sldId="301"/>
        </pc:sldMkLst>
      </pc:sldChg>
      <pc:sldChg chg="del">
        <pc:chgData name="Ali, Leila" userId="S::alil2_state.gov#ext#@pepfar.onmicrosoft.com::3ed8609e-1721-4c42-97a1-2fddb6b1c553" providerId="AD" clId="Web-{B82C7537-39D2-90EC-D57F-4AF577E80A3A}" dt="2024-08-19T17:32:50.313" v="232"/>
        <pc:sldMkLst>
          <pc:docMk/>
          <pc:sldMk cId="4037735482" sldId="302"/>
        </pc:sldMkLst>
      </pc:sldChg>
      <pc:sldChg chg="del">
        <pc:chgData name="Ali, Leila" userId="S::alil2_state.gov#ext#@pepfar.onmicrosoft.com::3ed8609e-1721-4c42-97a1-2fddb6b1c553" providerId="AD" clId="Web-{B82C7537-39D2-90EC-D57F-4AF577E80A3A}" dt="2024-08-19T17:32:43.015" v="223"/>
        <pc:sldMkLst>
          <pc:docMk/>
          <pc:sldMk cId="755158997" sldId="303"/>
        </pc:sldMkLst>
      </pc:sldChg>
      <pc:sldChg chg="del">
        <pc:chgData name="Ali, Leila" userId="S::alil2_state.gov#ext#@pepfar.onmicrosoft.com::3ed8609e-1721-4c42-97a1-2fddb6b1c553" providerId="AD" clId="Web-{B82C7537-39D2-90EC-D57F-4AF577E80A3A}" dt="2024-08-19T17:32:44" v="224"/>
        <pc:sldMkLst>
          <pc:docMk/>
          <pc:sldMk cId="1423375585" sldId="304"/>
        </pc:sldMkLst>
      </pc:sldChg>
      <pc:sldChg chg="del">
        <pc:chgData name="Ali, Leila" userId="S::alil2_state.gov#ext#@pepfar.onmicrosoft.com::3ed8609e-1721-4c42-97a1-2fddb6b1c553" providerId="AD" clId="Web-{B82C7537-39D2-90EC-D57F-4AF577E80A3A}" dt="2024-08-19T17:32:46.469" v="227"/>
        <pc:sldMkLst>
          <pc:docMk/>
          <pc:sldMk cId="2154039473" sldId="305"/>
        </pc:sldMkLst>
      </pc:sldChg>
      <pc:sldChg chg="del">
        <pc:chgData name="Ali, Leila" userId="S::alil2_state.gov#ext#@pepfar.onmicrosoft.com::3ed8609e-1721-4c42-97a1-2fddb6b1c553" providerId="AD" clId="Web-{B82C7537-39D2-90EC-D57F-4AF577E80A3A}" dt="2024-08-19T17:32:44.719" v="225"/>
        <pc:sldMkLst>
          <pc:docMk/>
          <pc:sldMk cId="2278818241" sldId="306"/>
        </pc:sldMkLst>
      </pc:sldChg>
      <pc:sldChg chg="del">
        <pc:chgData name="Ali, Leila" userId="S::alil2_state.gov#ext#@pepfar.onmicrosoft.com::3ed8609e-1721-4c42-97a1-2fddb6b1c553" providerId="AD" clId="Web-{B82C7537-39D2-90EC-D57F-4AF577E80A3A}" dt="2024-08-19T17:32:45.578" v="226"/>
        <pc:sldMkLst>
          <pc:docMk/>
          <pc:sldMk cId="3985725252" sldId="307"/>
        </pc:sldMkLst>
      </pc:sldChg>
      <pc:sldChg chg="del">
        <pc:chgData name="Ali, Leila" userId="S::alil2_state.gov#ext#@pepfar.onmicrosoft.com::3ed8609e-1721-4c42-97a1-2fddb6b1c553" providerId="AD" clId="Web-{B82C7537-39D2-90EC-D57F-4AF577E80A3A}" dt="2024-08-19T17:32:47.250" v="228"/>
        <pc:sldMkLst>
          <pc:docMk/>
          <pc:sldMk cId="1487375930" sldId="308"/>
        </pc:sldMkLst>
      </pc:sldChg>
      <pc:sldChg chg="del">
        <pc:chgData name="Ali, Leila" userId="S::alil2_state.gov#ext#@pepfar.onmicrosoft.com::3ed8609e-1721-4c42-97a1-2fddb6b1c553" providerId="AD" clId="Web-{B82C7537-39D2-90EC-D57F-4AF577E80A3A}" dt="2024-08-19T17:41:30.623" v="282"/>
        <pc:sldMkLst>
          <pc:docMk/>
          <pc:sldMk cId="3401960657" sldId="309"/>
        </pc:sldMkLst>
      </pc:sldChg>
      <pc:sldChg chg="del">
        <pc:chgData name="Ali, Leila" userId="S::alil2_state.gov#ext#@pepfar.onmicrosoft.com::3ed8609e-1721-4c42-97a1-2fddb6b1c553" providerId="AD" clId="Web-{B82C7537-39D2-90EC-D57F-4AF577E80A3A}" dt="2024-08-19T17:41:25.779" v="279"/>
        <pc:sldMkLst>
          <pc:docMk/>
          <pc:sldMk cId="746188610" sldId="311"/>
        </pc:sldMkLst>
      </pc:sldChg>
      <pc:sldChg chg="del">
        <pc:chgData name="Ali, Leila" userId="S::alil2_state.gov#ext#@pepfar.onmicrosoft.com::3ed8609e-1721-4c42-97a1-2fddb6b1c553" providerId="AD" clId="Web-{B82C7537-39D2-90EC-D57F-4AF577E80A3A}" dt="2024-08-19T17:41:26.248" v="280"/>
        <pc:sldMkLst>
          <pc:docMk/>
          <pc:sldMk cId="3873780263" sldId="312"/>
        </pc:sldMkLst>
      </pc:sldChg>
      <pc:sldChg chg="del">
        <pc:chgData name="Ali, Leila" userId="S::alil2_state.gov#ext#@pepfar.onmicrosoft.com::3ed8609e-1721-4c42-97a1-2fddb6b1c553" providerId="AD" clId="Web-{B82C7537-39D2-90EC-D57F-4AF577E80A3A}" dt="2024-08-19T17:41:34.201" v="285"/>
        <pc:sldMkLst>
          <pc:docMk/>
          <pc:sldMk cId="1815189856" sldId="313"/>
        </pc:sldMkLst>
      </pc:sldChg>
      <pc:sldChg chg="del">
        <pc:chgData name="Ali, Leila" userId="S::alil2_state.gov#ext#@pepfar.onmicrosoft.com::3ed8609e-1721-4c42-97a1-2fddb6b1c553" providerId="AD" clId="Web-{B82C7537-39D2-90EC-D57F-4AF577E80A3A}" dt="2024-08-19T17:41:34.936" v="286"/>
        <pc:sldMkLst>
          <pc:docMk/>
          <pc:sldMk cId="775097277" sldId="314"/>
        </pc:sldMkLst>
      </pc:sldChg>
      <pc:sldChg chg="del">
        <pc:chgData name="Ali, Leila" userId="S::alil2_state.gov#ext#@pepfar.onmicrosoft.com::3ed8609e-1721-4c42-97a1-2fddb6b1c553" providerId="AD" clId="Web-{B82C7537-39D2-90EC-D57F-4AF577E80A3A}" dt="2024-08-19T17:41:35.420" v="287"/>
        <pc:sldMkLst>
          <pc:docMk/>
          <pc:sldMk cId="375268722" sldId="315"/>
        </pc:sldMkLst>
      </pc:sldChg>
      <pc:sldChg chg="del">
        <pc:chgData name="Ali, Leila" userId="S::alil2_state.gov#ext#@pepfar.onmicrosoft.com::3ed8609e-1721-4c42-97a1-2fddb6b1c553" providerId="AD" clId="Web-{B82C7537-39D2-90EC-D57F-4AF577E80A3A}" dt="2024-08-19T17:41:36.795" v="288"/>
        <pc:sldMkLst>
          <pc:docMk/>
          <pc:sldMk cId="3254272466" sldId="316"/>
        </pc:sldMkLst>
      </pc:sldChg>
      <pc:sldChg chg="del">
        <pc:chgData name="Ali, Leila" userId="S::alil2_state.gov#ext#@pepfar.onmicrosoft.com::3ed8609e-1721-4c42-97a1-2fddb6b1c553" providerId="AD" clId="Web-{B82C7537-39D2-90EC-D57F-4AF577E80A3A}" dt="2024-08-19T17:41:37.452" v="289"/>
        <pc:sldMkLst>
          <pc:docMk/>
          <pc:sldMk cId="3640703478" sldId="317"/>
        </pc:sldMkLst>
      </pc:sldChg>
      <pc:sldChg chg="del">
        <pc:chgData name="Ali, Leila" userId="S::alil2_state.gov#ext#@pepfar.onmicrosoft.com::3ed8609e-1721-4c42-97a1-2fddb6b1c553" providerId="AD" clId="Web-{B82C7537-39D2-90EC-D57F-4AF577E80A3A}" dt="2024-08-19T17:41:38.702" v="290"/>
        <pc:sldMkLst>
          <pc:docMk/>
          <pc:sldMk cId="3644201369" sldId="318"/>
        </pc:sldMkLst>
      </pc:sldChg>
      <pc:sldChg chg="del">
        <pc:chgData name="Ali, Leila" userId="S::alil2_state.gov#ext#@pepfar.onmicrosoft.com::3ed8609e-1721-4c42-97a1-2fddb6b1c553" providerId="AD" clId="Web-{B82C7537-39D2-90EC-D57F-4AF577E80A3A}" dt="2024-08-19T17:41:39.436" v="291"/>
        <pc:sldMkLst>
          <pc:docMk/>
          <pc:sldMk cId="3459179108" sldId="319"/>
        </pc:sldMkLst>
      </pc:sldChg>
      <pc:sldChg chg="del">
        <pc:chgData name="Ali, Leila" userId="S::alil2_state.gov#ext#@pepfar.onmicrosoft.com::3ed8609e-1721-4c42-97a1-2fddb6b1c553" providerId="AD" clId="Web-{B82C7537-39D2-90EC-D57F-4AF577E80A3A}" dt="2024-08-19T17:41:32.795" v="283"/>
        <pc:sldMkLst>
          <pc:docMk/>
          <pc:sldMk cId="3060659745" sldId="320"/>
        </pc:sldMkLst>
      </pc:sldChg>
      <pc:sldChg chg="del">
        <pc:chgData name="Ali, Leila" userId="S::alil2_state.gov#ext#@pepfar.onmicrosoft.com::3ed8609e-1721-4c42-97a1-2fddb6b1c553" providerId="AD" clId="Web-{B82C7537-39D2-90EC-D57F-4AF577E80A3A}" dt="2024-08-19T17:41:33.467" v="284"/>
        <pc:sldMkLst>
          <pc:docMk/>
          <pc:sldMk cId="1535408397" sldId="321"/>
        </pc:sldMkLst>
      </pc:sldChg>
      <pc:sldChg chg="del">
        <pc:chgData name="Ali, Leila" userId="S::alil2_state.gov#ext#@pepfar.onmicrosoft.com::3ed8609e-1721-4c42-97a1-2fddb6b1c553" providerId="AD" clId="Web-{B82C7537-39D2-90EC-D57F-4AF577E80A3A}" dt="2024-08-19T17:41:40.952" v="292"/>
        <pc:sldMkLst>
          <pc:docMk/>
          <pc:sldMk cId="1832520455" sldId="322"/>
        </pc:sldMkLst>
      </pc:sldChg>
      <pc:sldChg chg="del">
        <pc:chgData name="Ali, Leila" userId="S::alil2_state.gov#ext#@pepfar.onmicrosoft.com::3ed8609e-1721-4c42-97a1-2fddb6b1c553" providerId="AD" clId="Web-{B82C7537-39D2-90EC-D57F-4AF577E80A3A}" dt="2024-08-19T17:41:42.030" v="293"/>
        <pc:sldMkLst>
          <pc:docMk/>
          <pc:sldMk cId="936964444" sldId="323"/>
        </pc:sldMkLst>
      </pc:sldChg>
      <pc:sldChg chg="modSp del">
        <pc:chgData name="Ali, Leila" userId="S::alil2_state.gov#ext#@pepfar.onmicrosoft.com::3ed8609e-1721-4c42-97a1-2fddb6b1c553" providerId="AD" clId="Web-{B82C7537-39D2-90EC-D57F-4AF577E80A3A}" dt="2024-08-19T17:41:08.873" v="276"/>
        <pc:sldMkLst>
          <pc:docMk/>
          <pc:sldMk cId="3739048897" sldId="327"/>
        </pc:sldMkLst>
        <pc:spChg chg="mod">
          <ac:chgData name="Ali, Leila" userId="S::alil2_state.gov#ext#@pepfar.onmicrosoft.com::3ed8609e-1721-4c42-97a1-2fddb6b1c553" providerId="AD" clId="Web-{B82C7537-39D2-90EC-D57F-4AF577E80A3A}" dt="2024-08-19T17:15:43.660" v="29" actId="20577"/>
          <ac:spMkLst>
            <pc:docMk/>
            <pc:sldMk cId="3739048897" sldId="327"/>
            <ac:spMk id="2" creationId="{55360E64-2156-6F7B-F523-5C07FE7CD36C}"/>
          </ac:spMkLst>
        </pc:spChg>
      </pc:sldChg>
      <pc:sldChg chg="modSp new">
        <pc:chgData name="Ali, Leila" userId="S::alil2_state.gov#ext#@pepfar.onmicrosoft.com::3ed8609e-1721-4c42-97a1-2fddb6b1c553" providerId="AD" clId="Web-{B82C7537-39D2-90EC-D57F-4AF577E80A3A}" dt="2024-08-19T17:19:43.620" v="78" actId="20577"/>
        <pc:sldMkLst>
          <pc:docMk/>
          <pc:sldMk cId="1956240233" sldId="328"/>
        </pc:sldMkLst>
        <pc:spChg chg="mod">
          <ac:chgData name="Ali, Leila" userId="S::alil2_state.gov#ext#@pepfar.onmicrosoft.com::3ed8609e-1721-4c42-97a1-2fddb6b1c553" providerId="AD" clId="Web-{B82C7537-39D2-90EC-D57F-4AF577E80A3A}" dt="2024-08-19T17:19:43.620" v="78" actId="20577"/>
          <ac:spMkLst>
            <pc:docMk/>
            <pc:sldMk cId="1956240233" sldId="328"/>
            <ac:spMk id="2" creationId="{6999C2E3-F879-6543-65BF-7B1C4B821AED}"/>
          </ac:spMkLst>
        </pc:spChg>
      </pc:sldChg>
      <pc:sldChg chg="modSp new">
        <pc:chgData name="Ali, Leila" userId="S::alil2_state.gov#ext#@pepfar.onmicrosoft.com::3ed8609e-1721-4c42-97a1-2fddb6b1c553" providerId="AD" clId="Web-{B82C7537-39D2-90EC-D57F-4AF577E80A3A}" dt="2024-08-19T17:19:47.370" v="81" actId="20577"/>
        <pc:sldMkLst>
          <pc:docMk/>
          <pc:sldMk cId="306154153" sldId="329"/>
        </pc:sldMkLst>
        <pc:spChg chg="mod">
          <ac:chgData name="Ali, Leila" userId="S::alil2_state.gov#ext#@pepfar.onmicrosoft.com::3ed8609e-1721-4c42-97a1-2fddb6b1c553" providerId="AD" clId="Web-{B82C7537-39D2-90EC-D57F-4AF577E80A3A}" dt="2024-08-19T17:19:47.370" v="81" actId="20577"/>
          <ac:spMkLst>
            <pc:docMk/>
            <pc:sldMk cId="306154153" sldId="329"/>
            <ac:spMk id="2" creationId="{E85E139B-DC69-2526-21FB-AD970C504B4E}"/>
          </ac:spMkLst>
        </pc:spChg>
      </pc:sldChg>
      <pc:sldChg chg="modSp new">
        <pc:chgData name="Ali, Leila" userId="S::alil2_state.gov#ext#@pepfar.onmicrosoft.com::3ed8609e-1721-4c42-97a1-2fddb6b1c553" providerId="AD" clId="Web-{B82C7537-39D2-90EC-D57F-4AF577E80A3A}" dt="2024-08-19T17:19:58.089" v="87" actId="20577"/>
        <pc:sldMkLst>
          <pc:docMk/>
          <pc:sldMk cId="225842309" sldId="330"/>
        </pc:sldMkLst>
        <pc:spChg chg="mod">
          <ac:chgData name="Ali, Leila" userId="S::alil2_state.gov#ext#@pepfar.onmicrosoft.com::3ed8609e-1721-4c42-97a1-2fddb6b1c553" providerId="AD" clId="Web-{B82C7537-39D2-90EC-D57F-4AF577E80A3A}" dt="2024-08-19T17:19:58.089" v="87" actId="20577"/>
          <ac:spMkLst>
            <pc:docMk/>
            <pc:sldMk cId="225842309" sldId="330"/>
            <ac:spMk id="2" creationId="{8439389B-AB89-76BE-4FAF-18146F1703C5}"/>
          </ac:spMkLst>
        </pc:spChg>
      </pc:sldChg>
      <pc:sldChg chg="modSp new">
        <pc:chgData name="Ali, Leila" userId="S::alil2_state.gov#ext#@pepfar.onmicrosoft.com::3ed8609e-1721-4c42-97a1-2fddb6b1c553" providerId="AD" clId="Web-{B82C7537-39D2-90EC-D57F-4AF577E80A3A}" dt="2024-08-19T17:25:05.738" v="149" actId="20577"/>
        <pc:sldMkLst>
          <pc:docMk/>
          <pc:sldMk cId="565402301" sldId="331"/>
        </pc:sldMkLst>
        <pc:spChg chg="mod">
          <ac:chgData name="Ali, Leila" userId="S::alil2_state.gov#ext#@pepfar.onmicrosoft.com::3ed8609e-1721-4c42-97a1-2fddb6b1c553" providerId="AD" clId="Web-{B82C7537-39D2-90EC-D57F-4AF577E80A3A}" dt="2024-08-19T17:25:05.738" v="149" actId="20577"/>
          <ac:spMkLst>
            <pc:docMk/>
            <pc:sldMk cId="565402301" sldId="331"/>
            <ac:spMk id="2" creationId="{6274D238-6F42-68DE-CBDE-A157FDBC0E65}"/>
          </ac:spMkLst>
        </pc:spChg>
      </pc:sldChg>
      <pc:sldChg chg="modSp add del replId">
        <pc:chgData name="Ali, Leila" userId="S::alil2_state.gov#ext#@pepfar.onmicrosoft.com::3ed8609e-1721-4c42-97a1-2fddb6b1c553" providerId="AD" clId="Web-{B82C7537-39D2-90EC-D57F-4AF577E80A3A}" dt="2024-08-19T17:55:27.817" v="384"/>
        <pc:sldMkLst>
          <pc:docMk/>
          <pc:sldMk cId="4098848736" sldId="332"/>
        </pc:sldMkLst>
        <pc:spChg chg="mod">
          <ac:chgData name="Ali, Leila" userId="S::alil2_state.gov#ext#@pepfar.onmicrosoft.com::3ed8609e-1721-4c42-97a1-2fddb6b1c553" providerId="AD" clId="Web-{B82C7537-39D2-90EC-D57F-4AF577E80A3A}" dt="2024-08-19T17:26:17.537" v="189" actId="1076"/>
          <ac:spMkLst>
            <pc:docMk/>
            <pc:sldMk cId="4098848736" sldId="332"/>
            <ac:spMk id="2" creationId="{6274D238-6F42-68DE-CBDE-A157FDBC0E65}"/>
          </ac:spMkLst>
        </pc:spChg>
      </pc:sldChg>
      <pc:sldChg chg="modSp new del">
        <pc:chgData name="Ali, Leila" userId="S::alil2_state.gov#ext#@pepfar.onmicrosoft.com::3ed8609e-1721-4c42-97a1-2fddb6b1c553" providerId="AD" clId="Web-{B82C7537-39D2-90EC-D57F-4AF577E80A3A}" dt="2024-08-19T18:01:43.452" v="411"/>
        <pc:sldMkLst>
          <pc:docMk/>
          <pc:sldMk cId="3229521521" sldId="333"/>
        </pc:sldMkLst>
        <pc:spChg chg="mod">
          <ac:chgData name="Ali, Leila" userId="S::alil2_state.gov#ext#@pepfar.onmicrosoft.com::3ed8609e-1721-4c42-97a1-2fddb6b1c553" providerId="AD" clId="Web-{B82C7537-39D2-90EC-D57F-4AF577E80A3A}" dt="2024-08-19T17:30:26.231" v="217" actId="20577"/>
          <ac:spMkLst>
            <pc:docMk/>
            <pc:sldMk cId="3229521521" sldId="333"/>
            <ac:spMk id="3" creationId="{7CE596E2-9469-E13B-CCC6-437985660C3C}"/>
          </ac:spMkLst>
        </pc:spChg>
      </pc:sldChg>
      <pc:sldChg chg="new del">
        <pc:chgData name="Ali, Leila" userId="S::alil2_state.gov#ext#@pepfar.onmicrosoft.com::3ed8609e-1721-4c42-97a1-2fddb6b1c553" providerId="AD" clId="Web-{B82C7537-39D2-90EC-D57F-4AF577E80A3A}" dt="2024-08-19T17:36:09.568" v="259"/>
        <pc:sldMkLst>
          <pc:docMk/>
          <pc:sldMk cId="2172017379" sldId="334"/>
        </pc:sldMkLst>
      </pc:sldChg>
      <pc:sldChg chg="modSp new ord">
        <pc:chgData name="Ali, Leila" userId="S::alil2_state.gov#ext#@pepfar.onmicrosoft.com::3ed8609e-1721-4c42-97a1-2fddb6b1c553" providerId="AD" clId="Web-{B82C7537-39D2-90EC-D57F-4AF577E80A3A}" dt="2024-08-19T17:35:33.629" v="257"/>
        <pc:sldMkLst>
          <pc:docMk/>
          <pc:sldMk cId="1573866620" sldId="335"/>
        </pc:sldMkLst>
        <pc:spChg chg="mod">
          <ac:chgData name="Ali, Leila" userId="S::alil2_state.gov#ext#@pepfar.onmicrosoft.com::3ed8609e-1721-4c42-97a1-2fddb6b1c553" providerId="AD" clId="Web-{B82C7537-39D2-90EC-D57F-4AF577E80A3A}" dt="2024-08-19T17:35:28.239" v="256" actId="20577"/>
          <ac:spMkLst>
            <pc:docMk/>
            <pc:sldMk cId="1573866620" sldId="335"/>
            <ac:spMk id="2" creationId="{A893F1ED-91D4-EE84-94C3-3B180BFF1238}"/>
          </ac:spMkLst>
        </pc:spChg>
      </pc:sldChg>
      <pc:sldChg chg="modSp new">
        <pc:chgData name="Ali, Leila" userId="S::alil2_state.gov#ext#@pepfar.onmicrosoft.com::3ed8609e-1721-4c42-97a1-2fddb6b1c553" providerId="AD" clId="Web-{B82C7537-39D2-90EC-D57F-4AF577E80A3A}" dt="2024-08-19T17:43:09.954" v="306" actId="20577"/>
        <pc:sldMkLst>
          <pc:docMk/>
          <pc:sldMk cId="525457694" sldId="336"/>
        </pc:sldMkLst>
        <pc:spChg chg="mod">
          <ac:chgData name="Ali, Leila" userId="S::alil2_state.gov#ext#@pepfar.onmicrosoft.com::3ed8609e-1721-4c42-97a1-2fddb6b1c553" providerId="AD" clId="Web-{B82C7537-39D2-90EC-D57F-4AF577E80A3A}" dt="2024-08-19T17:43:09.954" v="306" actId="20577"/>
          <ac:spMkLst>
            <pc:docMk/>
            <pc:sldMk cId="525457694" sldId="336"/>
            <ac:spMk id="2" creationId="{CB1CBEFF-29D2-3B31-99C5-598CC931E32C}"/>
          </ac:spMkLst>
        </pc:spChg>
      </pc:sldChg>
      <pc:sldChg chg="modSp new">
        <pc:chgData name="Ali, Leila" userId="S::alil2_state.gov#ext#@pepfar.onmicrosoft.com::3ed8609e-1721-4c42-97a1-2fddb6b1c553" providerId="AD" clId="Web-{B82C7537-39D2-90EC-D57F-4AF577E80A3A}" dt="2024-08-19T17:49:18.558" v="347" actId="20577"/>
        <pc:sldMkLst>
          <pc:docMk/>
          <pc:sldMk cId="3945117131" sldId="337"/>
        </pc:sldMkLst>
        <pc:spChg chg="mod">
          <ac:chgData name="Ali, Leila" userId="S::alil2_state.gov#ext#@pepfar.onmicrosoft.com::3ed8609e-1721-4c42-97a1-2fddb6b1c553" providerId="AD" clId="Web-{B82C7537-39D2-90EC-D57F-4AF577E80A3A}" dt="2024-08-19T17:49:18.558" v="347" actId="20577"/>
          <ac:spMkLst>
            <pc:docMk/>
            <pc:sldMk cId="3945117131" sldId="337"/>
            <ac:spMk id="2" creationId="{35F9BFAD-F0F2-459A-E19B-AEE5F92EC019}"/>
          </ac:spMkLst>
        </pc:spChg>
      </pc:sldChg>
      <pc:sldChg chg="modSp new">
        <pc:chgData name="Ali, Leila" userId="S::alil2_state.gov#ext#@pepfar.onmicrosoft.com::3ed8609e-1721-4c42-97a1-2fddb6b1c553" providerId="AD" clId="Web-{B82C7537-39D2-90EC-D57F-4AF577E80A3A}" dt="2024-08-19T17:50:03.559" v="357" actId="20577"/>
        <pc:sldMkLst>
          <pc:docMk/>
          <pc:sldMk cId="2477089765" sldId="338"/>
        </pc:sldMkLst>
        <pc:spChg chg="mod">
          <ac:chgData name="Ali, Leila" userId="S::alil2_state.gov#ext#@pepfar.onmicrosoft.com::3ed8609e-1721-4c42-97a1-2fddb6b1c553" providerId="AD" clId="Web-{B82C7537-39D2-90EC-D57F-4AF577E80A3A}" dt="2024-08-19T17:50:03.559" v="357" actId="20577"/>
          <ac:spMkLst>
            <pc:docMk/>
            <pc:sldMk cId="2477089765" sldId="338"/>
            <ac:spMk id="2" creationId="{1D30C8D8-7B22-545C-8ADD-9D50F98EE5F5}"/>
          </ac:spMkLst>
        </pc:spChg>
      </pc:sldChg>
      <pc:sldChg chg="new">
        <pc:chgData name="Ali, Leila" userId="S::alil2_state.gov#ext#@pepfar.onmicrosoft.com::3ed8609e-1721-4c42-97a1-2fddb6b1c553" providerId="AD" clId="Web-{B82C7537-39D2-90EC-D57F-4AF577E80A3A}" dt="2024-08-19T17:56:04.225" v="401"/>
        <pc:sldMkLst>
          <pc:docMk/>
          <pc:sldMk cId="1044074711" sldId="339"/>
        </pc:sldMkLst>
      </pc:sldChg>
    </pc:docChg>
  </pc:docChgLst>
  <pc:docChgLst>
    <pc:chgData name="Noah Nyhart" userId="S::noah.nyhart@pepfar.onmicrosoft.com::85488ac0-ae0f-4dd4-b011-d05ea6b070aa" providerId="AD" clId="Web-{F5E7A386-EBBB-0879-D74F-E38100ABBE19}"/>
    <pc:docChg chg="mod delSld modSld">
      <pc:chgData name="Noah Nyhart" userId="S::noah.nyhart@pepfar.onmicrosoft.com::85488ac0-ae0f-4dd4-b011-d05ea6b070aa" providerId="AD" clId="Web-{F5E7A386-EBBB-0879-D74F-E38100ABBE19}" dt="2024-08-27T20:52:18.959" v="156" actId="14100"/>
      <pc:docMkLst>
        <pc:docMk/>
      </pc:docMkLst>
      <pc:sldChg chg="modSp">
        <pc:chgData name="Noah Nyhart" userId="S::noah.nyhart@pepfar.onmicrosoft.com::85488ac0-ae0f-4dd4-b011-d05ea6b070aa" providerId="AD" clId="Web-{F5E7A386-EBBB-0879-D74F-E38100ABBE19}" dt="2024-08-27T18:10:09.981" v="84" actId="20577"/>
        <pc:sldMkLst>
          <pc:docMk/>
          <pc:sldMk cId="2473596837" sldId="275"/>
        </pc:sldMkLst>
        <pc:spChg chg="mod">
          <ac:chgData name="Noah Nyhart" userId="S::noah.nyhart@pepfar.onmicrosoft.com::85488ac0-ae0f-4dd4-b011-d05ea6b070aa" providerId="AD" clId="Web-{F5E7A386-EBBB-0879-D74F-E38100ABBE19}" dt="2024-08-27T18:10:09.981" v="84" actId="20577"/>
          <ac:spMkLst>
            <pc:docMk/>
            <pc:sldMk cId="2473596837" sldId="275"/>
            <ac:spMk id="2" creationId="{C9CBCD1B-78BF-410A-93D7-4F792FA9EDE2}"/>
          </ac:spMkLst>
        </pc:spChg>
      </pc:sldChg>
      <pc:sldChg chg="addSp modSp">
        <pc:chgData name="Noah Nyhart" userId="S::noah.nyhart@pepfar.onmicrosoft.com::85488ac0-ae0f-4dd4-b011-d05ea6b070aa" providerId="AD" clId="Web-{F5E7A386-EBBB-0879-D74F-E38100ABBE19}" dt="2024-08-27T18:14:27.868" v="132" actId="20577"/>
        <pc:sldMkLst>
          <pc:docMk/>
          <pc:sldMk cId="1595515058" sldId="282"/>
        </pc:sldMkLst>
        <pc:spChg chg="mod">
          <ac:chgData name="Noah Nyhart" userId="S::noah.nyhart@pepfar.onmicrosoft.com::85488ac0-ae0f-4dd4-b011-d05ea6b070aa" providerId="AD" clId="Web-{F5E7A386-EBBB-0879-D74F-E38100ABBE19}" dt="2024-08-27T18:13:43.288" v="118" actId="20577"/>
          <ac:spMkLst>
            <pc:docMk/>
            <pc:sldMk cId="1595515058" sldId="282"/>
            <ac:spMk id="2" creationId="{C9CBCD1B-78BF-410A-93D7-4F792FA9EDE2}"/>
          </ac:spMkLst>
        </pc:spChg>
        <pc:spChg chg="mod">
          <ac:chgData name="Noah Nyhart" userId="S::noah.nyhart@pepfar.onmicrosoft.com::85488ac0-ae0f-4dd4-b011-d05ea6b070aa" providerId="AD" clId="Web-{F5E7A386-EBBB-0879-D74F-E38100ABBE19}" dt="2024-08-27T18:12:24.847" v="97" actId="20577"/>
          <ac:spMkLst>
            <pc:docMk/>
            <pc:sldMk cId="1595515058" sldId="282"/>
            <ac:spMk id="4" creationId="{2087072B-9711-0349-9E01-E052AAEDF109}"/>
          </ac:spMkLst>
        </pc:spChg>
        <pc:spChg chg="mod">
          <ac:chgData name="Noah Nyhart" userId="S::noah.nyhart@pepfar.onmicrosoft.com::85488ac0-ae0f-4dd4-b011-d05ea6b070aa" providerId="AD" clId="Web-{F5E7A386-EBBB-0879-D74F-E38100ABBE19}" dt="2024-08-27T18:13:54.413" v="124" actId="1076"/>
          <ac:spMkLst>
            <pc:docMk/>
            <pc:sldMk cId="1595515058" sldId="282"/>
            <ac:spMk id="5" creationId="{24E51415-2D38-E5DB-E1E2-D54C8F1E790E}"/>
          </ac:spMkLst>
        </pc:spChg>
        <pc:spChg chg="mod">
          <ac:chgData name="Noah Nyhart" userId="S::noah.nyhart@pepfar.onmicrosoft.com::85488ac0-ae0f-4dd4-b011-d05ea6b070aa" providerId="AD" clId="Web-{F5E7A386-EBBB-0879-D74F-E38100ABBE19}" dt="2024-08-27T18:13:54.413" v="123" actId="1076"/>
          <ac:spMkLst>
            <pc:docMk/>
            <pc:sldMk cId="1595515058" sldId="282"/>
            <ac:spMk id="10" creationId="{D8FFCF5D-D197-EE47-99CB-41DBAFFC26C3}"/>
          </ac:spMkLst>
        </pc:spChg>
        <pc:spChg chg="mod">
          <ac:chgData name="Noah Nyhart" userId="S::noah.nyhart@pepfar.onmicrosoft.com::85488ac0-ae0f-4dd4-b011-d05ea6b070aa" providerId="AD" clId="Web-{F5E7A386-EBBB-0879-D74F-E38100ABBE19}" dt="2024-08-27T18:14:27.868" v="132" actId="20577"/>
          <ac:spMkLst>
            <pc:docMk/>
            <pc:sldMk cId="1595515058" sldId="282"/>
            <ac:spMk id="18" creationId="{925F57FF-7070-1946-B379-AF6BA0863A46}"/>
          </ac:spMkLst>
        </pc:spChg>
        <pc:picChg chg="mod">
          <ac:chgData name="Noah Nyhart" userId="S::noah.nyhart@pepfar.onmicrosoft.com::85488ac0-ae0f-4dd4-b011-d05ea6b070aa" providerId="AD" clId="Web-{F5E7A386-EBBB-0879-D74F-E38100ABBE19}" dt="2024-08-27T18:13:54.398" v="122" actId="1076"/>
          <ac:picMkLst>
            <pc:docMk/>
            <pc:sldMk cId="1595515058" sldId="282"/>
            <ac:picMk id="3" creationId="{D6491642-5D61-1D83-3BAE-81C224423838}"/>
          </ac:picMkLst>
        </pc:picChg>
        <pc:picChg chg="add mod">
          <ac:chgData name="Noah Nyhart" userId="S::noah.nyhart@pepfar.onmicrosoft.com::85488ac0-ae0f-4dd4-b011-d05ea6b070aa" providerId="AD" clId="Web-{F5E7A386-EBBB-0879-D74F-E38100ABBE19}" dt="2024-08-27T18:13:54.413" v="125" actId="1076"/>
          <ac:picMkLst>
            <pc:docMk/>
            <pc:sldMk cId="1595515058" sldId="282"/>
            <ac:picMk id="6" creationId="{CB5D16B7-0C94-DC62-EDC4-7976AE0A748D}"/>
          </ac:picMkLst>
        </pc:picChg>
        <pc:cxnChg chg="mod">
          <ac:chgData name="Noah Nyhart" userId="S::noah.nyhart@pepfar.onmicrosoft.com::85488ac0-ae0f-4dd4-b011-d05ea6b070aa" providerId="AD" clId="Web-{F5E7A386-EBBB-0879-D74F-E38100ABBE19}" dt="2024-08-27T18:13:54.366" v="119" actId="1076"/>
          <ac:cxnSpMkLst>
            <pc:docMk/>
            <pc:sldMk cId="1595515058" sldId="282"/>
            <ac:cxnSpMk id="9" creationId="{8CA69E07-60F0-0645-A6E4-07CC4E60E8AE}"/>
          </ac:cxnSpMkLst>
        </pc:cxnChg>
        <pc:cxnChg chg="mod">
          <ac:chgData name="Noah Nyhart" userId="S::noah.nyhart@pepfar.onmicrosoft.com::85488ac0-ae0f-4dd4-b011-d05ea6b070aa" providerId="AD" clId="Web-{F5E7A386-EBBB-0879-D74F-E38100ABBE19}" dt="2024-08-27T18:13:54.366" v="120" actId="1076"/>
          <ac:cxnSpMkLst>
            <pc:docMk/>
            <pc:sldMk cId="1595515058" sldId="282"/>
            <ac:cxnSpMk id="15" creationId="{843C2B51-D9E8-614B-B0A0-91173772C1D8}"/>
          </ac:cxnSpMkLst>
        </pc:cxnChg>
      </pc:sldChg>
      <pc:sldChg chg="addSp modSp">
        <pc:chgData name="Noah Nyhart" userId="S::noah.nyhart@pepfar.onmicrosoft.com::85488ac0-ae0f-4dd4-b011-d05ea6b070aa" providerId="AD" clId="Web-{F5E7A386-EBBB-0879-D74F-E38100ABBE19}" dt="2024-08-27T18:15:49.231" v="153" actId="14100"/>
        <pc:sldMkLst>
          <pc:docMk/>
          <pc:sldMk cId="949967258" sldId="283"/>
        </pc:sldMkLst>
        <pc:spChg chg="mod">
          <ac:chgData name="Noah Nyhart" userId="S::noah.nyhart@pepfar.onmicrosoft.com::85488ac0-ae0f-4dd4-b011-d05ea6b070aa" providerId="AD" clId="Web-{F5E7A386-EBBB-0879-D74F-E38100ABBE19}" dt="2024-08-27T18:08:57.431" v="76" actId="20577"/>
          <ac:spMkLst>
            <pc:docMk/>
            <pc:sldMk cId="949967258" sldId="283"/>
            <ac:spMk id="2" creationId="{C9CBCD1B-78BF-410A-93D7-4F792FA9EDE2}"/>
          </ac:spMkLst>
        </pc:spChg>
        <pc:spChg chg="mod">
          <ac:chgData name="Noah Nyhart" userId="S::noah.nyhart@pepfar.onmicrosoft.com::85488ac0-ae0f-4dd4-b011-d05ea6b070aa" providerId="AD" clId="Web-{F5E7A386-EBBB-0879-D74F-E38100ABBE19}" dt="2024-08-27T17:24:49.506" v="15" actId="1076"/>
          <ac:spMkLst>
            <pc:docMk/>
            <pc:sldMk cId="949967258" sldId="283"/>
            <ac:spMk id="10" creationId="{D8FFCF5D-D197-EE47-99CB-41DBAFFC26C3}"/>
          </ac:spMkLst>
        </pc:spChg>
        <pc:spChg chg="mod">
          <ac:chgData name="Noah Nyhart" userId="S::noah.nyhart@pepfar.onmicrosoft.com::85488ac0-ae0f-4dd4-b011-d05ea6b070aa" providerId="AD" clId="Web-{F5E7A386-EBBB-0879-D74F-E38100ABBE19}" dt="2024-08-27T18:15:45.137" v="152" actId="14100"/>
          <ac:spMkLst>
            <pc:docMk/>
            <pc:sldMk cId="949967258" sldId="283"/>
            <ac:spMk id="18" creationId="{925F57FF-7070-1946-B379-AF6BA0863A46}"/>
          </ac:spMkLst>
        </pc:spChg>
        <pc:picChg chg="add mod">
          <ac:chgData name="Noah Nyhart" userId="S::noah.nyhart@pepfar.onmicrosoft.com::85488ac0-ae0f-4dd4-b011-d05ea6b070aa" providerId="AD" clId="Web-{F5E7A386-EBBB-0879-D74F-E38100ABBE19}" dt="2024-08-27T17:24:53.803" v="18" actId="1076"/>
          <ac:picMkLst>
            <pc:docMk/>
            <pc:sldMk cId="949967258" sldId="283"/>
            <ac:picMk id="3" creationId="{58E02F96-4732-1294-3BC2-82C1DBA9009D}"/>
          </ac:picMkLst>
        </pc:picChg>
        <pc:picChg chg="mod">
          <ac:chgData name="Noah Nyhart" userId="S::noah.nyhart@pepfar.onmicrosoft.com::85488ac0-ae0f-4dd4-b011-d05ea6b070aa" providerId="AD" clId="Web-{F5E7A386-EBBB-0879-D74F-E38100ABBE19}" dt="2024-08-27T17:24:49.506" v="14" actId="1076"/>
          <ac:picMkLst>
            <pc:docMk/>
            <pc:sldMk cId="949967258" sldId="283"/>
            <ac:picMk id="5" creationId="{C45140EB-54B7-03FA-9596-451513E94D67}"/>
          </ac:picMkLst>
        </pc:picChg>
        <pc:cxnChg chg="mod">
          <ac:chgData name="Noah Nyhart" userId="S::noah.nyhart@pepfar.onmicrosoft.com::85488ac0-ae0f-4dd4-b011-d05ea6b070aa" providerId="AD" clId="Web-{F5E7A386-EBBB-0879-D74F-E38100ABBE19}" dt="2024-08-27T18:15:49.231" v="153" actId="14100"/>
          <ac:cxnSpMkLst>
            <pc:docMk/>
            <pc:sldMk cId="949967258" sldId="283"/>
            <ac:cxnSpMk id="9" creationId="{8CA69E07-60F0-0645-A6E4-07CC4E60E8AE}"/>
          </ac:cxnSpMkLst>
        </pc:cxnChg>
      </pc:sldChg>
      <pc:sldChg chg="modSp">
        <pc:chgData name="Noah Nyhart" userId="S::noah.nyhart@pepfar.onmicrosoft.com::85488ac0-ae0f-4dd4-b011-d05ea6b070aa" providerId="AD" clId="Web-{F5E7A386-EBBB-0879-D74F-E38100ABBE19}" dt="2024-08-27T20:52:18.959" v="156" actId="14100"/>
        <pc:sldMkLst>
          <pc:docMk/>
          <pc:sldMk cId="775052616" sldId="288"/>
        </pc:sldMkLst>
        <pc:spChg chg="mod">
          <ac:chgData name="Noah Nyhart" userId="S::noah.nyhart@pepfar.onmicrosoft.com::85488ac0-ae0f-4dd4-b011-d05ea6b070aa" providerId="AD" clId="Web-{F5E7A386-EBBB-0879-D74F-E38100ABBE19}" dt="2024-08-27T18:09:08.604" v="79" actId="20577"/>
          <ac:spMkLst>
            <pc:docMk/>
            <pc:sldMk cId="775052616" sldId="288"/>
            <ac:spMk id="2" creationId="{C9CBCD1B-78BF-410A-93D7-4F792FA9EDE2}"/>
          </ac:spMkLst>
        </pc:spChg>
        <pc:spChg chg="mod">
          <ac:chgData name="Noah Nyhart" userId="S::noah.nyhart@pepfar.onmicrosoft.com::85488ac0-ae0f-4dd4-b011-d05ea6b070aa" providerId="AD" clId="Web-{F5E7A386-EBBB-0879-D74F-E38100ABBE19}" dt="2024-08-27T20:52:18.959" v="156" actId="14100"/>
          <ac:spMkLst>
            <pc:docMk/>
            <pc:sldMk cId="775052616" sldId="288"/>
            <ac:spMk id="18" creationId="{925F57FF-7070-1946-B379-AF6BA0863A46}"/>
          </ac:spMkLst>
        </pc:spChg>
      </pc:sldChg>
      <pc:sldChg chg="modSp">
        <pc:chgData name="Noah Nyhart" userId="S::noah.nyhart@pepfar.onmicrosoft.com::85488ac0-ae0f-4dd4-b011-d05ea6b070aa" providerId="AD" clId="Web-{F5E7A386-EBBB-0879-D74F-E38100ABBE19}" dt="2024-08-27T18:15:31.824" v="149" actId="14100"/>
        <pc:sldMkLst>
          <pc:docMk/>
          <pc:sldMk cId="2066350074" sldId="294"/>
        </pc:sldMkLst>
        <pc:spChg chg="mod">
          <ac:chgData name="Noah Nyhart" userId="S::noah.nyhart@pepfar.onmicrosoft.com::85488ac0-ae0f-4dd4-b011-d05ea6b070aa" providerId="AD" clId="Web-{F5E7A386-EBBB-0879-D74F-E38100ABBE19}" dt="2024-08-27T18:08:53.306" v="75" actId="20577"/>
          <ac:spMkLst>
            <pc:docMk/>
            <pc:sldMk cId="2066350074" sldId="294"/>
            <ac:spMk id="2" creationId="{C9CBCD1B-78BF-410A-93D7-4F792FA9EDE2}"/>
          </ac:spMkLst>
        </pc:spChg>
        <pc:spChg chg="mod">
          <ac:chgData name="Noah Nyhart" userId="S::noah.nyhart@pepfar.onmicrosoft.com::85488ac0-ae0f-4dd4-b011-d05ea6b070aa" providerId="AD" clId="Web-{F5E7A386-EBBB-0879-D74F-E38100ABBE19}" dt="2024-08-27T18:15:31.824" v="149" actId="14100"/>
          <ac:spMkLst>
            <pc:docMk/>
            <pc:sldMk cId="2066350074" sldId="294"/>
            <ac:spMk id="18" creationId="{925F57FF-7070-1946-B379-AF6BA0863A46}"/>
          </ac:spMkLst>
        </pc:spChg>
      </pc:sldChg>
      <pc:sldChg chg="modSp">
        <pc:chgData name="Noah Nyhart" userId="S::noah.nyhart@pepfar.onmicrosoft.com::85488ac0-ae0f-4dd4-b011-d05ea6b070aa" providerId="AD" clId="Web-{F5E7A386-EBBB-0879-D74F-E38100ABBE19}" dt="2024-08-27T18:15:20.495" v="145" actId="14100"/>
        <pc:sldMkLst>
          <pc:docMk/>
          <pc:sldMk cId="2465078982" sldId="295"/>
        </pc:sldMkLst>
        <pc:spChg chg="mod">
          <ac:chgData name="Noah Nyhart" userId="S::noah.nyhart@pepfar.onmicrosoft.com::85488ac0-ae0f-4dd4-b011-d05ea6b070aa" providerId="AD" clId="Web-{F5E7A386-EBBB-0879-D74F-E38100ABBE19}" dt="2024-08-27T18:08:49.071" v="73" actId="20577"/>
          <ac:spMkLst>
            <pc:docMk/>
            <pc:sldMk cId="2465078982" sldId="295"/>
            <ac:spMk id="2" creationId="{C9CBCD1B-78BF-410A-93D7-4F792FA9EDE2}"/>
          </ac:spMkLst>
        </pc:spChg>
        <pc:spChg chg="mod">
          <ac:chgData name="Noah Nyhart" userId="S::noah.nyhart@pepfar.onmicrosoft.com::85488ac0-ae0f-4dd4-b011-d05ea6b070aa" providerId="AD" clId="Web-{F5E7A386-EBBB-0879-D74F-E38100ABBE19}" dt="2024-08-27T18:15:20.495" v="145" actId="14100"/>
          <ac:spMkLst>
            <pc:docMk/>
            <pc:sldMk cId="2465078982" sldId="295"/>
            <ac:spMk id="18" creationId="{925F57FF-7070-1946-B379-AF6BA0863A46}"/>
          </ac:spMkLst>
        </pc:spChg>
      </pc:sldChg>
      <pc:sldChg chg="modSp">
        <pc:chgData name="Noah Nyhart" userId="S::noah.nyhart@pepfar.onmicrosoft.com::85488ac0-ae0f-4dd4-b011-d05ea6b070aa" providerId="AD" clId="Web-{F5E7A386-EBBB-0879-D74F-E38100ABBE19}" dt="2024-08-27T18:15:02.651" v="139" actId="14100"/>
        <pc:sldMkLst>
          <pc:docMk/>
          <pc:sldMk cId="2244975850" sldId="296"/>
        </pc:sldMkLst>
        <pc:spChg chg="mod">
          <ac:chgData name="Noah Nyhart" userId="S::noah.nyhart@pepfar.onmicrosoft.com::85488ac0-ae0f-4dd4-b011-d05ea6b070aa" providerId="AD" clId="Web-{F5E7A386-EBBB-0879-D74F-E38100ABBE19}" dt="2024-08-27T18:01:46.803" v="46" actId="20577"/>
          <ac:spMkLst>
            <pc:docMk/>
            <pc:sldMk cId="2244975850" sldId="296"/>
            <ac:spMk id="2" creationId="{C9CBCD1B-78BF-410A-93D7-4F792FA9EDE2}"/>
          </ac:spMkLst>
        </pc:spChg>
        <pc:spChg chg="mod">
          <ac:chgData name="Noah Nyhart" userId="S::noah.nyhart@pepfar.onmicrosoft.com::85488ac0-ae0f-4dd4-b011-d05ea6b070aa" providerId="AD" clId="Web-{F5E7A386-EBBB-0879-D74F-E38100ABBE19}" dt="2024-08-27T18:15:02.651" v="139" actId="14100"/>
          <ac:spMkLst>
            <pc:docMk/>
            <pc:sldMk cId="2244975850" sldId="296"/>
            <ac:spMk id="18" creationId="{925F57FF-7070-1946-B379-AF6BA0863A46}"/>
          </ac:spMkLst>
        </pc:spChg>
      </pc:sldChg>
      <pc:sldChg chg="del">
        <pc:chgData name="Noah Nyhart" userId="S::noah.nyhart@pepfar.onmicrosoft.com::85488ac0-ae0f-4dd4-b011-d05ea6b070aa" providerId="AD" clId="Web-{F5E7A386-EBBB-0879-D74F-E38100ABBE19}" dt="2024-08-27T18:04:07.590" v="64"/>
        <pc:sldMkLst>
          <pc:docMk/>
          <pc:sldMk cId="1744061676" sldId="297"/>
        </pc:sldMkLst>
      </pc:sldChg>
      <pc:sldChg chg="del">
        <pc:chgData name="Noah Nyhart" userId="S::noah.nyhart@pepfar.onmicrosoft.com::85488ac0-ae0f-4dd4-b011-d05ea6b070aa" providerId="AD" clId="Web-{F5E7A386-EBBB-0879-D74F-E38100ABBE19}" dt="2024-08-27T18:04:06.496" v="63"/>
        <pc:sldMkLst>
          <pc:docMk/>
          <pc:sldMk cId="1956240233" sldId="328"/>
        </pc:sldMkLst>
      </pc:sldChg>
      <pc:sldChg chg="modSp">
        <pc:chgData name="Noah Nyhart" userId="S::noah.nyhart@pepfar.onmicrosoft.com::85488ac0-ae0f-4dd4-b011-d05ea6b070aa" providerId="AD" clId="Web-{F5E7A386-EBBB-0879-D74F-E38100ABBE19}" dt="2024-08-27T18:14:59.369" v="138" actId="14100"/>
        <pc:sldMkLst>
          <pc:docMk/>
          <pc:sldMk cId="306154153" sldId="329"/>
        </pc:sldMkLst>
        <pc:spChg chg="mod">
          <ac:chgData name="Noah Nyhart" userId="S::noah.nyhart@pepfar.onmicrosoft.com::85488ac0-ae0f-4dd4-b011-d05ea6b070aa" providerId="AD" clId="Web-{F5E7A386-EBBB-0879-D74F-E38100ABBE19}" dt="2024-08-27T18:07:31.552" v="69" actId="20577"/>
          <ac:spMkLst>
            <pc:docMk/>
            <pc:sldMk cId="306154153" sldId="329"/>
            <ac:spMk id="2" creationId="{E85E139B-DC69-2526-21FB-AD970C504B4E}"/>
          </ac:spMkLst>
        </pc:spChg>
        <pc:spChg chg="mod">
          <ac:chgData name="Noah Nyhart" userId="S::noah.nyhart@pepfar.onmicrosoft.com::85488ac0-ae0f-4dd4-b011-d05ea6b070aa" providerId="AD" clId="Web-{F5E7A386-EBBB-0879-D74F-E38100ABBE19}" dt="2024-08-27T18:14:59.369" v="138" actId="14100"/>
          <ac:spMkLst>
            <pc:docMk/>
            <pc:sldMk cId="306154153" sldId="329"/>
            <ac:spMk id="6" creationId="{F9D13663-B285-A64E-0B3E-79C0FC3CD652}"/>
          </ac:spMkLst>
        </pc:spChg>
      </pc:sldChg>
      <pc:sldChg chg="modSp">
        <pc:chgData name="Noah Nyhart" userId="S::noah.nyhart@pepfar.onmicrosoft.com::85488ac0-ae0f-4dd4-b011-d05ea6b070aa" providerId="AD" clId="Web-{F5E7A386-EBBB-0879-D74F-E38100ABBE19}" dt="2024-08-27T18:15:10.026" v="142" actId="20577"/>
        <pc:sldMkLst>
          <pc:docMk/>
          <pc:sldMk cId="225842309" sldId="330"/>
        </pc:sldMkLst>
        <pc:spChg chg="mod">
          <ac:chgData name="Noah Nyhart" userId="S::noah.nyhart@pepfar.onmicrosoft.com::85488ac0-ae0f-4dd4-b011-d05ea6b070aa" providerId="AD" clId="Web-{F5E7A386-EBBB-0879-D74F-E38100ABBE19}" dt="2024-08-27T18:08:42.993" v="71" actId="20577"/>
          <ac:spMkLst>
            <pc:docMk/>
            <pc:sldMk cId="225842309" sldId="330"/>
            <ac:spMk id="2" creationId="{8439389B-AB89-76BE-4FAF-18146F1703C5}"/>
          </ac:spMkLst>
        </pc:spChg>
        <pc:spChg chg="mod">
          <ac:chgData name="Noah Nyhart" userId="S::noah.nyhart@pepfar.onmicrosoft.com::85488ac0-ae0f-4dd4-b011-d05ea6b070aa" providerId="AD" clId="Web-{F5E7A386-EBBB-0879-D74F-E38100ABBE19}" dt="2024-08-27T18:15:10.026" v="142" actId="20577"/>
          <ac:spMkLst>
            <pc:docMk/>
            <pc:sldMk cId="225842309" sldId="330"/>
            <ac:spMk id="5" creationId="{09B1B637-7B20-1E86-4A7B-9EF7814DE89C}"/>
          </ac:spMkLst>
        </pc:spChg>
      </pc:sldChg>
      <pc:sldChg chg="modSp">
        <pc:chgData name="Noah Nyhart" userId="S::noah.nyhart@pepfar.onmicrosoft.com::85488ac0-ae0f-4dd4-b011-d05ea6b070aa" providerId="AD" clId="Web-{F5E7A386-EBBB-0879-D74F-E38100ABBE19}" dt="2024-08-27T18:09:12.463" v="80" actId="20577"/>
        <pc:sldMkLst>
          <pc:docMk/>
          <pc:sldMk cId="565402301" sldId="331"/>
        </pc:sldMkLst>
        <pc:spChg chg="mod">
          <ac:chgData name="Noah Nyhart" userId="S::noah.nyhart@pepfar.onmicrosoft.com::85488ac0-ae0f-4dd4-b011-d05ea6b070aa" providerId="AD" clId="Web-{F5E7A386-EBBB-0879-D74F-E38100ABBE19}" dt="2024-08-27T18:09:12.463" v="80" actId="20577"/>
          <ac:spMkLst>
            <pc:docMk/>
            <pc:sldMk cId="565402301" sldId="331"/>
            <ac:spMk id="2" creationId="{6274D238-6F42-68DE-CBDE-A157FDBC0E65}"/>
          </ac:spMkLst>
        </pc:spChg>
      </pc:sldChg>
    </pc:docChg>
  </pc:docChgLst>
  <pc:docChgLst>
    <pc:chgData name="Ali, Leila" userId="S::alil2_state.gov#ext#@pepfar.onmicrosoft.com::3ed8609e-1721-4c42-97a1-2fddb6b1c553" providerId="AD" clId="Web-{31D0375A-0754-3A4D-A8F2-E5012F0DC5C8}"/>
    <pc:docChg chg="mod modSld modMainMaster setSldSz">
      <pc:chgData name="Ali, Leila" userId="S::alil2_state.gov#ext#@pepfar.onmicrosoft.com::3ed8609e-1721-4c42-97a1-2fddb6b1c553" providerId="AD" clId="Web-{31D0375A-0754-3A4D-A8F2-E5012F0DC5C8}" dt="2024-09-16T15:49:00.193" v="14" actId="20577"/>
      <pc:docMkLst>
        <pc:docMk/>
      </pc:docMkLst>
      <pc:sldChg chg="modSp">
        <pc:chgData name="Ali, Leila" userId="S::alil2_state.gov#ext#@pepfar.onmicrosoft.com::3ed8609e-1721-4c42-97a1-2fddb6b1c553" providerId="AD" clId="Web-{31D0375A-0754-3A4D-A8F2-E5012F0DC5C8}" dt="2024-09-16T15:49:00.193" v="14" actId="20577"/>
        <pc:sldMkLst>
          <pc:docMk/>
          <pc:sldMk cId="2148944574" sldId="257"/>
        </pc:sldMkLst>
        <pc:spChg chg="mod">
          <ac:chgData name="Ali, Leila" userId="S::alil2_state.gov#ext#@pepfar.onmicrosoft.com::3ed8609e-1721-4c42-97a1-2fddb6b1c553" providerId="AD" clId="Web-{31D0375A-0754-3A4D-A8F2-E5012F0DC5C8}" dt="2024-09-16T15:49:00.193" v="14" actId="20577"/>
          <ac:spMkLst>
            <pc:docMk/>
            <pc:sldMk cId="2148944574" sldId="257"/>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k cId="2148944574" sldId="257"/>
            <ac:spMk id="3" creationId="{00000000-0000-0000-0000-000000000000}"/>
          </ac:spMkLst>
        </pc:spChg>
      </pc:sldChg>
      <pc:sldChg chg="modSp mod modClrScheme chgLayout">
        <pc:chgData name="Ali, Leila" userId="S::alil2_state.gov#ext#@pepfar.onmicrosoft.com::3ed8609e-1721-4c42-97a1-2fddb6b1c553" providerId="AD" clId="Web-{31D0375A-0754-3A4D-A8F2-E5012F0DC5C8}" dt="2024-09-12T20:42:17.015" v="1"/>
        <pc:sldMkLst>
          <pc:docMk/>
          <pc:sldMk cId="3208003498" sldId="258"/>
        </pc:sldMkLst>
        <pc:spChg chg="mod ord">
          <ac:chgData name="Ali, Leila" userId="S::alil2_state.gov#ext#@pepfar.onmicrosoft.com::3ed8609e-1721-4c42-97a1-2fddb6b1c553" providerId="AD" clId="Web-{31D0375A-0754-3A4D-A8F2-E5012F0DC5C8}" dt="2024-09-12T20:42:17.015" v="1"/>
          <ac:spMkLst>
            <pc:docMk/>
            <pc:sldMk cId="3208003498" sldId="258"/>
            <ac:spMk id="2" creationId="{00000000-0000-0000-0000-000000000000}"/>
          </ac:spMkLst>
        </pc:spChg>
      </pc:sldChg>
      <pc:sldChg chg="modSp mod modClrScheme chgLayout">
        <pc:chgData name="Ali, Leila" userId="S::alil2_state.gov#ext#@pepfar.onmicrosoft.com::3ed8609e-1721-4c42-97a1-2fddb6b1c553" providerId="AD" clId="Web-{31D0375A-0754-3A4D-A8F2-E5012F0DC5C8}" dt="2024-09-12T20:42:17.015" v="1"/>
        <pc:sldMkLst>
          <pc:docMk/>
          <pc:sldMk cId="1952862804" sldId="259"/>
        </pc:sldMkLst>
        <pc:spChg chg="mod ord">
          <ac:chgData name="Ali, Leila" userId="S::alil2_state.gov#ext#@pepfar.onmicrosoft.com::3ed8609e-1721-4c42-97a1-2fddb6b1c553" providerId="AD" clId="Web-{31D0375A-0754-3A4D-A8F2-E5012F0DC5C8}" dt="2024-09-12T20:42:17.015" v="1"/>
          <ac:spMkLst>
            <pc:docMk/>
            <pc:sldMk cId="1952862804" sldId="259"/>
            <ac:spMk id="2" creationId="{BE6B82DF-7110-4EB6-AB08-B04F1F8E1309}"/>
          </ac:spMkLst>
        </pc:spChg>
        <pc:spChg chg="mod ord">
          <ac:chgData name="Ali, Leila" userId="S::alil2_state.gov#ext#@pepfar.onmicrosoft.com::3ed8609e-1721-4c42-97a1-2fddb6b1c553" providerId="AD" clId="Web-{31D0375A-0754-3A4D-A8F2-E5012F0DC5C8}" dt="2024-09-12T20:42:17.015" v="1"/>
          <ac:spMkLst>
            <pc:docMk/>
            <pc:sldMk cId="1952862804" sldId="259"/>
            <ac:spMk id="3" creationId="{C104F12C-AB1E-4B03-812F-D9527856735E}"/>
          </ac:spMkLst>
        </pc:spChg>
        <pc:spChg chg="mod ord">
          <ac:chgData name="Ali, Leila" userId="S::alil2_state.gov#ext#@pepfar.onmicrosoft.com::3ed8609e-1721-4c42-97a1-2fddb6b1c553" providerId="AD" clId="Web-{31D0375A-0754-3A4D-A8F2-E5012F0DC5C8}" dt="2024-09-12T20:42:17.015" v="1"/>
          <ac:spMkLst>
            <pc:docMk/>
            <pc:sldMk cId="1952862804" sldId="259"/>
            <ac:spMk id="4" creationId="{F58BAEEB-E994-45C7-96E2-B6654AE2CB8B}"/>
          </ac:spMkLst>
        </pc:spChg>
      </pc:sldChg>
      <pc:sldChg chg="modSp mod modClrScheme chgLayout">
        <pc:chgData name="Ali, Leila" userId="S::alil2_state.gov#ext#@pepfar.onmicrosoft.com::3ed8609e-1721-4c42-97a1-2fddb6b1c553" providerId="AD" clId="Web-{31D0375A-0754-3A4D-A8F2-E5012F0DC5C8}" dt="2024-09-12T20:42:17.015" v="1"/>
        <pc:sldMkLst>
          <pc:docMk/>
          <pc:sldMk cId="3455622585" sldId="262"/>
        </pc:sldMkLst>
        <pc:spChg chg="mod ord">
          <ac:chgData name="Ali, Leila" userId="S::alil2_state.gov#ext#@pepfar.onmicrosoft.com::3ed8609e-1721-4c42-97a1-2fddb6b1c553" providerId="AD" clId="Web-{31D0375A-0754-3A4D-A8F2-E5012F0DC5C8}" dt="2024-09-12T20:42:17.015" v="1"/>
          <ac:spMkLst>
            <pc:docMk/>
            <pc:sldMk cId="3455622585" sldId="262"/>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3455622585" sldId="262"/>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3455622585" sldId="262"/>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3455622585" sldId="262"/>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3455622585" sldId="262"/>
            <ac:picMk id="3" creationId="{D4FDD473-E513-4C5C-B818-F1B02410719C}"/>
          </ac:picMkLst>
        </pc:picChg>
        <pc:picChg chg="mod">
          <ac:chgData name="Ali, Leila" userId="S::alil2_state.gov#ext#@pepfar.onmicrosoft.com::3ed8609e-1721-4c42-97a1-2fddb6b1c553" providerId="AD" clId="Web-{31D0375A-0754-3A4D-A8F2-E5012F0DC5C8}" dt="2024-09-12T20:42:14.796" v="0"/>
          <ac:picMkLst>
            <pc:docMk/>
            <pc:sldMk cId="3455622585" sldId="262"/>
            <ac:picMk id="4" creationId="{56D703DD-DA38-6931-5252-463D4D96C22E}"/>
          </ac:picMkLst>
        </pc:picChg>
        <pc:picChg chg="mod">
          <ac:chgData name="Ali, Leila" userId="S::alil2_state.gov#ext#@pepfar.onmicrosoft.com::3ed8609e-1721-4c42-97a1-2fddb6b1c553" providerId="AD" clId="Web-{31D0375A-0754-3A4D-A8F2-E5012F0DC5C8}" dt="2024-09-12T20:42:14.796" v="0"/>
          <ac:picMkLst>
            <pc:docMk/>
            <pc:sldMk cId="3455622585" sldId="262"/>
            <ac:picMk id="6" creationId="{EF457BC8-AC89-8DD9-1310-4C86F440DFA6}"/>
          </ac:picMkLst>
        </pc:picChg>
        <pc:cxnChg chg="mod">
          <ac:chgData name="Ali, Leila" userId="S::alil2_state.gov#ext#@pepfar.onmicrosoft.com::3ed8609e-1721-4c42-97a1-2fddb6b1c553" providerId="AD" clId="Web-{31D0375A-0754-3A4D-A8F2-E5012F0DC5C8}" dt="2024-09-12T20:42:14.796" v="0"/>
          <ac:cxnSpMkLst>
            <pc:docMk/>
            <pc:sldMk cId="3455622585" sldId="262"/>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3455622585" sldId="262"/>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2485894602" sldId="264"/>
        </pc:sldMkLst>
        <pc:spChg chg="mod ord">
          <ac:chgData name="Ali, Leila" userId="S::alil2_state.gov#ext#@pepfar.onmicrosoft.com::3ed8609e-1721-4c42-97a1-2fddb6b1c553" providerId="AD" clId="Web-{31D0375A-0754-3A4D-A8F2-E5012F0DC5C8}" dt="2024-09-12T20:42:17.015" v="1"/>
          <ac:spMkLst>
            <pc:docMk/>
            <pc:sldMk cId="2485894602" sldId="264"/>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2485894602" sldId="264"/>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2485894602" sldId="264"/>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2485894602" sldId="264"/>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2485894602" sldId="264"/>
            <ac:picMk id="5" creationId="{0F10C186-D562-3AE5-DBFD-6FE1B002AABF}"/>
          </ac:picMkLst>
        </pc:picChg>
        <pc:picChg chg="mod">
          <ac:chgData name="Ali, Leila" userId="S::alil2_state.gov#ext#@pepfar.onmicrosoft.com::3ed8609e-1721-4c42-97a1-2fddb6b1c553" providerId="AD" clId="Web-{31D0375A-0754-3A4D-A8F2-E5012F0DC5C8}" dt="2024-09-12T20:42:14.796" v="0"/>
          <ac:picMkLst>
            <pc:docMk/>
            <pc:sldMk cId="2485894602" sldId="264"/>
            <ac:picMk id="6" creationId="{40C28D5D-D375-F593-19AF-687EF913103D}"/>
          </ac:picMkLst>
        </pc:picChg>
        <pc:cxnChg chg="mod">
          <ac:chgData name="Ali, Leila" userId="S::alil2_state.gov#ext#@pepfar.onmicrosoft.com::3ed8609e-1721-4c42-97a1-2fddb6b1c553" providerId="AD" clId="Web-{31D0375A-0754-3A4D-A8F2-E5012F0DC5C8}" dt="2024-09-12T20:42:14.796" v="0"/>
          <ac:cxnSpMkLst>
            <pc:docMk/>
            <pc:sldMk cId="2485894602" sldId="264"/>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2485894602" sldId="264"/>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3814884175" sldId="265"/>
        </pc:sldMkLst>
        <pc:spChg chg="mod ord">
          <ac:chgData name="Ali, Leila" userId="S::alil2_state.gov#ext#@pepfar.onmicrosoft.com::3ed8609e-1721-4c42-97a1-2fddb6b1c553" providerId="AD" clId="Web-{31D0375A-0754-3A4D-A8F2-E5012F0DC5C8}" dt="2024-09-12T20:42:17.015" v="1"/>
          <ac:spMkLst>
            <pc:docMk/>
            <pc:sldMk cId="3814884175" sldId="265"/>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3814884175" sldId="265"/>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3814884175" sldId="265"/>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3814884175" sldId="265"/>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3814884175" sldId="265"/>
            <ac:picMk id="3" creationId="{C6AA1592-0516-DE54-500B-B6E5E4035F28}"/>
          </ac:picMkLst>
        </pc:picChg>
        <pc:picChg chg="mod">
          <ac:chgData name="Ali, Leila" userId="S::alil2_state.gov#ext#@pepfar.onmicrosoft.com::3ed8609e-1721-4c42-97a1-2fddb6b1c553" providerId="AD" clId="Web-{31D0375A-0754-3A4D-A8F2-E5012F0DC5C8}" dt="2024-09-12T20:42:14.796" v="0"/>
          <ac:picMkLst>
            <pc:docMk/>
            <pc:sldMk cId="3814884175" sldId="265"/>
            <ac:picMk id="4" creationId="{3FF3E299-703A-66A3-CD5C-C7710C8C66E6}"/>
          </ac:picMkLst>
        </pc:picChg>
        <pc:cxnChg chg="mod">
          <ac:chgData name="Ali, Leila" userId="S::alil2_state.gov#ext#@pepfar.onmicrosoft.com::3ed8609e-1721-4c42-97a1-2fddb6b1c553" providerId="AD" clId="Web-{31D0375A-0754-3A4D-A8F2-E5012F0DC5C8}" dt="2024-09-12T20:42:14.796" v="0"/>
          <ac:cxnSpMkLst>
            <pc:docMk/>
            <pc:sldMk cId="3814884175" sldId="265"/>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3814884175" sldId="265"/>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3202466313" sldId="267"/>
        </pc:sldMkLst>
        <pc:spChg chg="mod ord">
          <ac:chgData name="Ali, Leila" userId="S::alil2_state.gov#ext#@pepfar.onmicrosoft.com::3ed8609e-1721-4c42-97a1-2fddb6b1c553" providerId="AD" clId="Web-{31D0375A-0754-3A4D-A8F2-E5012F0DC5C8}" dt="2024-09-12T20:42:17.015" v="1"/>
          <ac:spMkLst>
            <pc:docMk/>
            <pc:sldMk cId="3202466313" sldId="267"/>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3202466313" sldId="267"/>
            <ac:spMk id="17" creationId="{4BE9AF63-11BE-ACD9-0D61-77BAEED4A93E}"/>
          </ac:spMkLst>
        </pc:spChg>
        <pc:spChg chg="mod">
          <ac:chgData name="Ali, Leila" userId="S::alil2_state.gov#ext#@pepfar.onmicrosoft.com::3ed8609e-1721-4c42-97a1-2fddb6b1c553" providerId="AD" clId="Web-{31D0375A-0754-3A4D-A8F2-E5012F0DC5C8}" dt="2024-09-12T20:42:14.796" v="0"/>
          <ac:spMkLst>
            <pc:docMk/>
            <pc:sldMk cId="3202466313" sldId="267"/>
            <ac:spMk id="18" creationId="{925F57FF-7070-1946-B379-AF6BA0863A46}"/>
          </ac:spMkLst>
        </pc:spChg>
        <pc:spChg chg="mod">
          <ac:chgData name="Ali, Leila" userId="S::alil2_state.gov#ext#@pepfar.onmicrosoft.com::3ed8609e-1721-4c42-97a1-2fddb6b1c553" providerId="AD" clId="Web-{31D0375A-0754-3A4D-A8F2-E5012F0DC5C8}" dt="2024-09-12T20:42:14.796" v="0"/>
          <ac:spMkLst>
            <pc:docMk/>
            <pc:sldMk cId="3202466313" sldId="267"/>
            <ac:spMk id="20" creationId="{F0ED7621-21B4-5B39-FE24-848736668D69}"/>
          </ac:spMkLst>
        </pc:spChg>
        <pc:picChg chg="mod">
          <ac:chgData name="Ali, Leila" userId="S::alil2_state.gov#ext#@pepfar.onmicrosoft.com::3ed8609e-1721-4c42-97a1-2fddb6b1c553" providerId="AD" clId="Web-{31D0375A-0754-3A4D-A8F2-E5012F0DC5C8}" dt="2024-09-12T20:42:14.796" v="0"/>
          <ac:picMkLst>
            <pc:docMk/>
            <pc:sldMk cId="3202466313" sldId="267"/>
            <ac:picMk id="4" creationId="{49F2A712-0147-5BFA-4722-96697B58587F}"/>
          </ac:picMkLst>
        </pc:picChg>
        <pc:picChg chg="mod">
          <ac:chgData name="Ali, Leila" userId="S::alil2_state.gov#ext#@pepfar.onmicrosoft.com::3ed8609e-1721-4c42-97a1-2fddb6b1c553" providerId="AD" clId="Web-{31D0375A-0754-3A4D-A8F2-E5012F0DC5C8}" dt="2024-09-12T20:42:14.796" v="0"/>
          <ac:picMkLst>
            <pc:docMk/>
            <pc:sldMk cId="3202466313" sldId="267"/>
            <ac:picMk id="7" creationId="{5479B87E-EB40-2DAB-6449-A11A18D2C934}"/>
          </ac:picMkLst>
        </pc:picChg>
        <pc:cxnChg chg="mod">
          <ac:chgData name="Ali, Leila" userId="S::alil2_state.gov#ext#@pepfar.onmicrosoft.com::3ed8609e-1721-4c42-97a1-2fddb6b1c553" providerId="AD" clId="Web-{31D0375A-0754-3A4D-A8F2-E5012F0DC5C8}" dt="2024-09-12T20:42:14.796" v="0"/>
          <ac:cxnSpMkLst>
            <pc:docMk/>
            <pc:sldMk cId="3202466313" sldId="267"/>
            <ac:cxnSpMk id="11" creationId="{1704DFD9-8119-14B5-58F5-A02C369C709E}"/>
          </ac:cxnSpMkLst>
        </pc:cxnChg>
        <pc:cxnChg chg="mod">
          <ac:chgData name="Ali, Leila" userId="S::alil2_state.gov#ext#@pepfar.onmicrosoft.com::3ed8609e-1721-4c42-97a1-2fddb6b1c553" providerId="AD" clId="Web-{31D0375A-0754-3A4D-A8F2-E5012F0DC5C8}" dt="2024-09-12T20:42:14.796" v="0"/>
          <ac:cxnSpMkLst>
            <pc:docMk/>
            <pc:sldMk cId="3202466313" sldId="267"/>
            <ac:cxnSpMk id="13" creationId="{BCF7FDDF-75C7-273E-E3CA-C127596914D3}"/>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692791537" sldId="268"/>
        </pc:sldMkLst>
        <pc:spChg chg="mod ord">
          <ac:chgData name="Ali, Leila" userId="S::alil2_state.gov#ext#@pepfar.onmicrosoft.com::3ed8609e-1721-4c42-97a1-2fddb6b1c553" providerId="AD" clId="Web-{31D0375A-0754-3A4D-A8F2-E5012F0DC5C8}" dt="2024-09-12T20:42:17.015" v="1"/>
          <ac:spMkLst>
            <pc:docMk/>
            <pc:sldMk cId="692791537" sldId="268"/>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692791537" sldId="268"/>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692791537" sldId="268"/>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692791537" sldId="268"/>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692791537" sldId="268"/>
            <ac:picMk id="3" creationId="{FBBD2256-00C8-B18A-0933-4245648F8B90}"/>
          </ac:picMkLst>
        </pc:picChg>
        <pc:picChg chg="mod">
          <ac:chgData name="Ali, Leila" userId="S::alil2_state.gov#ext#@pepfar.onmicrosoft.com::3ed8609e-1721-4c42-97a1-2fddb6b1c553" providerId="AD" clId="Web-{31D0375A-0754-3A4D-A8F2-E5012F0DC5C8}" dt="2024-09-12T20:42:14.796" v="0"/>
          <ac:picMkLst>
            <pc:docMk/>
            <pc:sldMk cId="692791537" sldId="268"/>
            <ac:picMk id="4" creationId="{28627378-BDCB-2E77-A128-89A52DF9667E}"/>
          </ac:picMkLst>
        </pc:picChg>
        <pc:picChg chg="mod">
          <ac:chgData name="Ali, Leila" userId="S::alil2_state.gov#ext#@pepfar.onmicrosoft.com::3ed8609e-1721-4c42-97a1-2fddb6b1c553" providerId="AD" clId="Web-{31D0375A-0754-3A4D-A8F2-E5012F0DC5C8}" dt="2024-09-12T20:42:14.796" v="0"/>
          <ac:picMkLst>
            <pc:docMk/>
            <pc:sldMk cId="692791537" sldId="268"/>
            <ac:picMk id="5" creationId="{023247AD-E293-6E7A-ED02-72665278AC02}"/>
          </ac:picMkLst>
        </pc:picChg>
        <pc:cxnChg chg="mod">
          <ac:chgData name="Ali, Leila" userId="S::alil2_state.gov#ext#@pepfar.onmicrosoft.com::3ed8609e-1721-4c42-97a1-2fddb6b1c553" providerId="AD" clId="Web-{31D0375A-0754-3A4D-A8F2-E5012F0DC5C8}" dt="2024-09-12T20:42:14.796" v="0"/>
          <ac:cxnSpMkLst>
            <pc:docMk/>
            <pc:sldMk cId="692791537" sldId="268"/>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692791537" sldId="268"/>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1446689639" sldId="269"/>
        </pc:sldMkLst>
        <pc:spChg chg="mod ord">
          <ac:chgData name="Ali, Leila" userId="S::alil2_state.gov#ext#@pepfar.onmicrosoft.com::3ed8609e-1721-4c42-97a1-2fddb6b1c553" providerId="AD" clId="Web-{31D0375A-0754-3A4D-A8F2-E5012F0DC5C8}" dt="2024-09-12T20:42:17.015" v="1"/>
          <ac:spMkLst>
            <pc:docMk/>
            <pc:sldMk cId="1446689639" sldId="269"/>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1446689639" sldId="269"/>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1446689639" sldId="269"/>
            <ac:picMk id="3" creationId="{E4E8C244-401A-F152-B35A-0259B8584FD7}"/>
          </ac:picMkLst>
        </pc:picChg>
        <pc:picChg chg="mod">
          <ac:chgData name="Ali, Leila" userId="S::alil2_state.gov#ext#@pepfar.onmicrosoft.com::3ed8609e-1721-4c42-97a1-2fddb6b1c553" providerId="AD" clId="Web-{31D0375A-0754-3A4D-A8F2-E5012F0DC5C8}" dt="2024-09-12T20:42:14.796" v="0"/>
          <ac:picMkLst>
            <pc:docMk/>
            <pc:sldMk cId="1446689639" sldId="269"/>
            <ac:picMk id="4" creationId="{2C489E55-8566-141C-2E31-7769E22EE520}"/>
          </ac:picMkLst>
        </pc:picChg>
        <pc:picChg chg="mod">
          <ac:chgData name="Ali, Leila" userId="S::alil2_state.gov#ext#@pepfar.onmicrosoft.com::3ed8609e-1721-4c42-97a1-2fddb6b1c553" providerId="AD" clId="Web-{31D0375A-0754-3A4D-A8F2-E5012F0DC5C8}" dt="2024-09-12T20:42:14.796" v="0"/>
          <ac:picMkLst>
            <pc:docMk/>
            <pc:sldMk cId="1446689639" sldId="269"/>
            <ac:picMk id="5" creationId="{CDB189B3-F8D5-210A-1B90-170DC86C2ED1}"/>
          </ac:picMkLst>
        </pc:picChg>
        <pc:cxnChg chg="mod">
          <ac:chgData name="Ali, Leila" userId="S::alil2_state.gov#ext#@pepfar.onmicrosoft.com::3ed8609e-1721-4c42-97a1-2fddb6b1c553" providerId="AD" clId="Web-{31D0375A-0754-3A4D-A8F2-E5012F0DC5C8}" dt="2024-09-12T20:42:14.796" v="0"/>
          <ac:cxnSpMkLst>
            <pc:docMk/>
            <pc:sldMk cId="1446689639" sldId="269"/>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1446689639" sldId="269"/>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132580943" sldId="270"/>
        </pc:sldMkLst>
        <pc:spChg chg="mod ord">
          <ac:chgData name="Ali, Leila" userId="S::alil2_state.gov#ext#@pepfar.onmicrosoft.com::3ed8609e-1721-4c42-97a1-2fddb6b1c553" providerId="AD" clId="Web-{31D0375A-0754-3A4D-A8F2-E5012F0DC5C8}" dt="2024-09-12T20:42:17.015" v="1"/>
          <ac:spMkLst>
            <pc:docMk/>
            <pc:sldMk cId="132580943" sldId="270"/>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132580943" sldId="270"/>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132580943" sldId="270"/>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132580943" sldId="270"/>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132580943" sldId="270"/>
            <ac:picMk id="3" creationId="{3CCB27F7-C04F-5B20-B87D-A37C87DECDB3}"/>
          </ac:picMkLst>
        </pc:picChg>
        <pc:picChg chg="mod">
          <ac:chgData name="Ali, Leila" userId="S::alil2_state.gov#ext#@pepfar.onmicrosoft.com::3ed8609e-1721-4c42-97a1-2fddb6b1c553" providerId="AD" clId="Web-{31D0375A-0754-3A4D-A8F2-E5012F0DC5C8}" dt="2024-09-12T20:42:14.796" v="0"/>
          <ac:picMkLst>
            <pc:docMk/>
            <pc:sldMk cId="132580943" sldId="270"/>
            <ac:picMk id="4" creationId="{952316EE-E11D-3563-BD3B-3CE166F81B66}"/>
          </ac:picMkLst>
        </pc:picChg>
        <pc:cxnChg chg="mod">
          <ac:chgData name="Ali, Leila" userId="S::alil2_state.gov#ext#@pepfar.onmicrosoft.com::3ed8609e-1721-4c42-97a1-2fddb6b1c553" providerId="AD" clId="Web-{31D0375A-0754-3A4D-A8F2-E5012F0DC5C8}" dt="2024-09-12T20:42:14.796" v="0"/>
          <ac:cxnSpMkLst>
            <pc:docMk/>
            <pc:sldMk cId="132580943" sldId="270"/>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132580943" sldId="270"/>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1933111018" sldId="271"/>
        </pc:sldMkLst>
        <pc:spChg chg="mod ord">
          <ac:chgData name="Ali, Leila" userId="S::alil2_state.gov#ext#@pepfar.onmicrosoft.com::3ed8609e-1721-4c42-97a1-2fddb6b1c553" providerId="AD" clId="Web-{31D0375A-0754-3A4D-A8F2-E5012F0DC5C8}" dt="2024-09-12T20:42:17.015" v="1"/>
          <ac:spMkLst>
            <pc:docMk/>
            <pc:sldMk cId="1933111018" sldId="271"/>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1933111018" sldId="271"/>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1933111018" sldId="271"/>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1933111018" sldId="271"/>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1933111018" sldId="271"/>
            <ac:picMk id="3" creationId="{2887D9AB-5EF6-53DE-1FA2-11194325E021}"/>
          </ac:picMkLst>
        </pc:picChg>
        <pc:picChg chg="mod">
          <ac:chgData name="Ali, Leila" userId="S::alil2_state.gov#ext#@pepfar.onmicrosoft.com::3ed8609e-1721-4c42-97a1-2fddb6b1c553" providerId="AD" clId="Web-{31D0375A-0754-3A4D-A8F2-E5012F0DC5C8}" dt="2024-09-12T20:42:14.796" v="0"/>
          <ac:picMkLst>
            <pc:docMk/>
            <pc:sldMk cId="1933111018" sldId="271"/>
            <ac:picMk id="5" creationId="{351E646D-72A3-1291-A0CC-92B37670C65B}"/>
          </ac:picMkLst>
        </pc:picChg>
        <pc:cxnChg chg="mod">
          <ac:chgData name="Ali, Leila" userId="S::alil2_state.gov#ext#@pepfar.onmicrosoft.com::3ed8609e-1721-4c42-97a1-2fddb6b1c553" providerId="AD" clId="Web-{31D0375A-0754-3A4D-A8F2-E5012F0DC5C8}" dt="2024-09-12T20:42:14.796" v="0"/>
          <ac:cxnSpMkLst>
            <pc:docMk/>
            <pc:sldMk cId="1933111018" sldId="271"/>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1933111018" sldId="271"/>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3158978005" sldId="272"/>
        </pc:sldMkLst>
        <pc:spChg chg="mod ord">
          <ac:chgData name="Ali, Leila" userId="S::alil2_state.gov#ext#@pepfar.onmicrosoft.com::3ed8609e-1721-4c42-97a1-2fddb6b1c553" providerId="AD" clId="Web-{31D0375A-0754-3A4D-A8F2-E5012F0DC5C8}" dt="2024-09-12T20:42:17.015" v="1"/>
          <ac:spMkLst>
            <pc:docMk/>
            <pc:sldMk cId="3158978005" sldId="272"/>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3158978005" sldId="272"/>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3158978005" sldId="272"/>
            <ac:picMk id="3" creationId="{1AC8240D-DB2D-C04F-E8D8-11E75C02EF4A}"/>
          </ac:picMkLst>
        </pc:picChg>
        <pc:picChg chg="mod">
          <ac:chgData name="Ali, Leila" userId="S::alil2_state.gov#ext#@pepfar.onmicrosoft.com::3ed8609e-1721-4c42-97a1-2fddb6b1c553" providerId="AD" clId="Web-{31D0375A-0754-3A4D-A8F2-E5012F0DC5C8}" dt="2024-09-12T20:42:14.796" v="0"/>
          <ac:picMkLst>
            <pc:docMk/>
            <pc:sldMk cId="3158978005" sldId="272"/>
            <ac:picMk id="4" creationId="{72A3F11D-554A-A680-898F-4234AEA833B1}"/>
          </ac:picMkLst>
        </pc:picChg>
        <pc:cxnChg chg="mod">
          <ac:chgData name="Ali, Leila" userId="S::alil2_state.gov#ext#@pepfar.onmicrosoft.com::3ed8609e-1721-4c42-97a1-2fddb6b1c553" providerId="AD" clId="Web-{31D0375A-0754-3A4D-A8F2-E5012F0DC5C8}" dt="2024-09-12T20:42:14.796" v="0"/>
          <ac:cxnSpMkLst>
            <pc:docMk/>
            <pc:sldMk cId="3158978005" sldId="272"/>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3158978005" sldId="272"/>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2473596837" sldId="275"/>
        </pc:sldMkLst>
        <pc:spChg chg="mod ord">
          <ac:chgData name="Ali, Leila" userId="S::alil2_state.gov#ext#@pepfar.onmicrosoft.com::3ed8609e-1721-4c42-97a1-2fddb6b1c553" providerId="AD" clId="Web-{31D0375A-0754-3A4D-A8F2-E5012F0DC5C8}" dt="2024-09-12T20:42:17.015" v="1"/>
          <ac:spMkLst>
            <pc:docMk/>
            <pc:sldMk cId="2473596837" sldId="275"/>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2473596837" sldId="275"/>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2473596837" sldId="275"/>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2473596837" sldId="275"/>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2473596837" sldId="275"/>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2473596837" sldId="275"/>
            <ac:picMk id="3" creationId="{B7E49DEF-F95C-50E6-935A-DD15F3E139D0}"/>
          </ac:picMkLst>
        </pc:picChg>
        <pc:picChg chg="mod">
          <ac:chgData name="Ali, Leila" userId="S::alil2_state.gov#ext#@pepfar.onmicrosoft.com::3ed8609e-1721-4c42-97a1-2fddb6b1c553" providerId="AD" clId="Web-{31D0375A-0754-3A4D-A8F2-E5012F0DC5C8}" dt="2024-09-12T20:42:14.796" v="0"/>
          <ac:picMkLst>
            <pc:docMk/>
            <pc:sldMk cId="2473596837" sldId="275"/>
            <ac:picMk id="6" creationId="{54E351E8-F98E-D9B5-3397-DF9CF40365BF}"/>
          </ac:picMkLst>
        </pc:picChg>
        <pc:cxnChg chg="mod">
          <ac:chgData name="Ali, Leila" userId="S::alil2_state.gov#ext#@pepfar.onmicrosoft.com::3ed8609e-1721-4c42-97a1-2fddb6b1c553" providerId="AD" clId="Web-{31D0375A-0754-3A4D-A8F2-E5012F0DC5C8}" dt="2024-09-12T20:42:14.796" v="0"/>
          <ac:cxnSpMkLst>
            <pc:docMk/>
            <pc:sldMk cId="2473596837" sldId="275"/>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2473596837" sldId="275"/>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2593821247" sldId="276"/>
        </pc:sldMkLst>
        <pc:spChg chg="mod ord">
          <ac:chgData name="Ali, Leila" userId="S::alil2_state.gov#ext#@pepfar.onmicrosoft.com::3ed8609e-1721-4c42-97a1-2fddb6b1c553" providerId="AD" clId="Web-{31D0375A-0754-3A4D-A8F2-E5012F0DC5C8}" dt="2024-09-12T20:42:17.015" v="1"/>
          <ac:spMkLst>
            <pc:docMk/>
            <pc:sldMk cId="2593821247" sldId="276"/>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2593821247" sldId="276"/>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2593821247" sldId="276"/>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2593821247" sldId="276"/>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2593821247" sldId="276"/>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2593821247" sldId="276"/>
            <ac:picMk id="3" creationId="{B474A9D1-10FD-ECFD-3289-BC2589A9C483}"/>
          </ac:picMkLst>
        </pc:picChg>
        <pc:picChg chg="mod">
          <ac:chgData name="Ali, Leila" userId="S::alil2_state.gov#ext#@pepfar.onmicrosoft.com::3ed8609e-1721-4c42-97a1-2fddb6b1c553" providerId="AD" clId="Web-{31D0375A-0754-3A4D-A8F2-E5012F0DC5C8}" dt="2024-09-12T20:42:14.796" v="0"/>
          <ac:picMkLst>
            <pc:docMk/>
            <pc:sldMk cId="2593821247" sldId="276"/>
            <ac:picMk id="5" creationId="{420378F8-B9E2-9F74-1786-1710FB48B093}"/>
          </ac:picMkLst>
        </pc:picChg>
        <pc:cxnChg chg="mod">
          <ac:chgData name="Ali, Leila" userId="S::alil2_state.gov#ext#@pepfar.onmicrosoft.com::3ed8609e-1721-4c42-97a1-2fddb6b1c553" providerId="AD" clId="Web-{31D0375A-0754-3A4D-A8F2-E5012F0DC5C8}" dt="2024-09-12T20:42:14.796" v="0"/>
          <ac:cxnSpMkLst>
            <pc:docMk/>
            <pc:sldMk cId="2593821247" sldId="276"/>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2593821247" sldId="276"/>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3495001048" sldId="277"/>
        </pc:sldMkLst>
        <pc:spChg chg="mod ord">
          <ac:chgData name="Ali, Leila" userId="S::alil2_state.gov#ext#@pepfar.onmicrosoft.com::3ed8609e-1721-4c42-97a1-2fddb6b1c553" providerId="AD" clId="Web-{31D0375A-0754-3A4D-A8F2-E5012F0DC5C8}" dt="2024-09-12T20:42:17.015" v="1"/>
          <ac:spMkLst>
            <pc:docMk/>
            <pc:sldMk cId="3495001048" sldId="277"/>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3495001048" sldId="277"/>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3495001048" sldId="277"/>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3495001048" sldId="277"/>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3495001048" sldId="277"/>
            <ac:picMk id="3" creationId="{176D88AA-177E-1C5D-D307-3707E4BA5E11}"/>
          </ac:picMkLst>
        </pc:picChg>
        <pc:picChg chg="mod">
          <ac:chgData name="Ali, Leila" userId="S::alil2_state.gov#ext#@pepfar.onmicrosoft.com::3ed8609e-1721-4c42-97a1-2fddb6b1c553" providerId="AD" clId="Web-{31D0375A-0754-3A4D-A8F2-E5012F0DC5C8}" dt="2024-09-12T20:42:14.796" v="0"/>
          <ac:picMkLst>
            <pc:docMk/>
            <pc:sldMk cId="3495001048" sldId="277"/>
            <ac:picMk id="4" creationId="{3A95BC3A-7E3C-2F37-32AA-A749560DBA08}"/>
          </ac:picMkLst>
        </pc:picChg>
        <pc:picChg chg="mod">
          <ac:chgData name="Ali, Leila" userId="S::alil2_state.gov#ext#@pepfar.onmicrosoft.com::3ed8609e-1721-4c42-97a1-2fddb6b1c553" providerId="AD" clId="Web-{31D0375A-0754-3A4D-A8F2-E5012F0DC5C8}" dt="2024-09-12T20:42:14.796" v="0"/>
          <ac:picMkLst>
            <pc:docMk/>
            <pc:sldMk cId="3495001048" sldId="277"/>
            <ac:picMk id="6" creationId="{CACEFC7C-93ED-C4F3-A350-651BBDD04B15}"/>
          </ac:picMkLst>
        </pc:picChg>
        <pc:cxnChg chg="mod">
          <ac:chgData name="Ali, Leila" userId="S::alil2_state.gov#ext#@pepfar.onmicrosoft.com::3ed8609e-1721-4c42-97a1-2fddb6b1c553" providerId="AD" clId="Web-{31D0375A-0754-3A4D-A8F2-E5012F0DC5C8}" dt="2024-09-12T20:42:14.796" v="0"/>
          <ac:cxnSpMkLst>
            <pc:docMk/>
            <pc:sldMk cId="3495001048" sldId="277"/>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3495001048" sldId="277"/>
            <ac:cxnSpMk id="15" creationId="{6D58A311-B4CA-A841-83BD-7FA9F22B11A2}"/>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589857738" sldId="278"/>
        </pc:sldMkLst>
        <pc:spChg chg="mod ord">
          <ac:chgData name="Ali, Leila" userId="S::alil2_state.gov#ext#@pepfar.onmicrosoft.com::3ed8609e-1721-4c42-97a1-2fddb6b1c553" providerId="AD" clId="Web-{31D0375A-0754-3A4D-A8F2-E5012F0DC5C8}" dt="2024-09-12T20:42:17.015" v="1"/>
          <ac:spMkLst>
            <pc:docMk/>
            <pc:sldMk cId="589857738" sldId="278"/>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589857738" sldId="278"/>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589857738" sldId="278"/>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589857738" sldId="278"/>
            <ac:picMk id="3" creationId="{C0A5DE76-ADAC-E796-D93D-0111220BC20C}"/>
          </ac:picMkLst>
        </pc:picChg>
        <pc:picChg chg="mod">
          <ac:chgData name="Ali, Leila" userId="S::alil2_state.gov#ext#@pepfar.onmicrosoft.com::3ed8609e-1721-4c42-97a1-2fddb6b1c553" providerId="AD" clId="Web-{31D0375A-0754-3A4D-A8F2-E5012F0DC5C8}" dt="2024-09-12T20:42:14.796" v="0"/>
          <ac:picMkLst>
            <pc:docMk/>
            <pc:sldMk cId="589857738" sldId="278"/>
            <ac:picMk id="5" creationId="{92D85332-B8F9-71E1-6196-5FAAA68410AD}"/>
          </ac:picMkLst>
        </pc:picChg>
        <pc:cxnChg chg="mod">
          <ac:chgData name="Ali, Leila" userId="S::alil2_state.gov#ext#@pepfar.onmicrosoft.com::3ed8609e-1721-4c42-97a1-2fddb6b1c553" providerId="AD" clId="Web-{31D0375A-0754-3A4D-A8F2-E5012F0DC5C8}" dt="2024-09-12T20:42:14.796" v="0"/>
          <ac:cxnSpMkLst>
            <pc:docMk/>
            <pc:sldMk cId="589857738" sldId="278"/>
            <ac:cxnSpMk id="9" creationId="{8CA69E07-60F0-0645-A6E4-07CC4E60E8AE}"/>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3654503241" sldId="280"/>
        </pc:sldMkLst>
        <pc:spChg chg="mod ord">
          <ac:chgData name="Ali, Leila" userId="S::alil2_state.gov#ext#@pepfar.onmicrosoft.com::3ed8609e-1721-4c42-97a1-2fddb6b1c553" providerId="AD" clId="Web-{31D0375A-0754-3A4D-A8F2-E5012F0DC5C8}" dt="2024-09-12T20:42:17.015" v="1"/>
          <ac:spMkLst>
            <pc:docMk/>
            <pc:sldMk cId="3654503241" sldId="280"/>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3654503241" sldId="280"/>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3654503241" sldId="280"/>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3654503241" sldId="280"/>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3654503241" sldId="280"/>
            <ac:picMk id="3" creationId="{E37A631D-4338-2E6F-FBD7-09DCEDC720D3}"/>
          </ac:picMkLst>
        </pc:picChg>
        <pc:picChg chg="mod">
          <ac:chgData name="Ali, Leila" userId="S::alil2_state.gov#ext#@pepfar.onmicrosoft.com::3ed8609e-1721-4c42-97a1-2fddb6b1c553" providerId="AD" clId="Web-{31D0375A-0754-3A4D-A8F2-E5012F0DC5C8}" dt="2024-09-12T20:42:14.796" v="0"/>
          <ac:picMkLst>
            <pc:docMk/>
            <pc:sldMk cId="3654503241" sldId="280"/>
            <ac:picMk id="5" creationId="{07013E83-B0C0-7479-F445-9F6CA59DC83A}"/>
          </ac:picMkLst>
        </pc:picChg>
        <pc:cxnChg chg="mod">
          <ac:chgData name="Ali, Leila" userId="S::alil2_state.gov#ext#@pepfar.onmicrosoft.com::3ed8609e-1721-4c42-97a1-2fddb6b1c553" providerId="AD" clId="Web-{31D0375A-0754-3A4D-A8F2-E5012F0DC5C8}" dt="2024-09-12T20:42:14.796" v="0"/>
          <ac:cxnSpMkLst>
            <pc:docMk/>
            <pc:sldMk cId="3654503241" sldId="280"/>
            <ac:cxnSpMk id="9" creationId="{8CA69E07-60F0-0645-A6E4-07CC4E60E8AE}"/>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3591488781" sldId="281"/>
        </pc:sldMkLst>
        <pc:spChg chg="mod ord">
          <ac:chgData name="Ali, Leila" userId="S::alil2_state.gov#ext#@pepfar.onmicrosoft.com::3ed8609e-1721-4c42-97a1-2fddb6b1c553" providerId="AD" clId="Web-{31D0375A-0754-3A4D-A8F2-E5012F0DC5C8}" dt="2024-09-12T20:42:17.015" v="1"/>
          <ac:spMkLst>
            <pc:docMk/>
            <pc:sldMk cId="3591488781" sldId="281"/>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3591488781" sldId="281"/>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3591488781" sldId="281"/>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3591488781" sldId="281"/>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3591488781" sldId="281"/>
            <ac:picMk id="5" creationId="{E1B92A2D-C9E6-76C4-82B3-ABCDE315BF70}"/>
          </ac:picMkLst>
        </pc:picChg>
        <pc:cxnChg chg="mod">
          <ac:chgData name="Ali, Leila" userId="S::alil2_state.gov#ext#@pepfar.onmicrosoft.com::3ed8609e-1721-4c42-97a1-2fddb6b1c553" providerId="AD" clId="Web-{31D0375A-0754-3A4D-A8F2-E5012F0DC5C8}" dt="2024-09-12T20:42:14.796" v="0"/>
          <ac:cxnSpMkLst>
            <pc:docMk/>
            <pc:sldMk cId="3591488781" sldId="281"/>
            <ac:cxnSpMk id="9" creationId="{8CA69E07-60F0-0645-A6E4-07CC4E60E8AE}"/>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1595515058" sldId="282"/>
        </pc:sldMkLst>
        <pc:spChg chg="mod ord">
          <ac:chgData name="Ali, Leila" userId="S::alil2_state.gov#ext#@pepfar.onmicrosoft.com::3ed8609e-1721-4c42-97a1-2fddb6b1c553" providerId="AD" clId="Web-{31D0375A-0754-3A4D-A8F2-E5012F0DC5C8}" dt="2024-09-12T20:42:17.015" v="1"/>
          <ac:spMkLst>
            <pc:docMk/>
            <pc:sldMk cId="1595515058" sldId="282"/>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1595515058" sldId="282"/>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1595515058" sldId="282"/>
            <ac:spMk id="5" creationId="{24E51415-2D38-E5DB-E1E2-D54C8F1E790E}"/>
          </ac:spMkLst>
        </pc:spChg>
        <pc:spChg chg="mod">
          <ac:chgData name="Ali, Leila" userId="S::alil2_state.gov#ext#@pepfar.onmicrosoft.com::3ed8609e-1721-4c42-97a1-2fddb6b1c553" providerId="AD" clId="Web-{31D0375A-0754-3A4D-A8F2-E5012F0DC5C8}" dt="2024-09-12T20:42:14.796" v="0"/>
          <ac:spMkLst>
            <pc:docMk/>
            <pc:sldMk cId="1595515058" sldId="282"/>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1595515058" sldId="282"/>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1595515058" sldId="282"/>
            <ac:picMk id="3" creationId="{D6491642-5D61-1D83-3BAE-81C224423838}"/>
          </ac:picMkLst>
        </pc:picChg>
        <pc:picChg chg="mod">
          <ac:chgData name="Ali, Leila" userId="S::alil2_state.gov#ext#@pepfar.onmicrosoft.com::3ed8609e-1721-4c42-97a1-2fddb6b1c553" providerId="AD" clId="Web-{31D0375A-0754-3A4D-A8F2-E5012F0DC5C8}" dt="2024-09-12T20:42:14.796" v="0"/>
          <ac:picMkLst>
            <pc:docMk/>
            <pc:sldMk cId="1595515058" sldId="282"/>
            <ac:picMk id="6" creationId="{CB5D16B7-0C94-DC62-EDC4-7976AE0A748D}"/>
          </ac:picMkLst>
        </pc:picChg>
        <pc:cxnChg chg="mod">
          <ac:chgData name="Ali, Leila" userId="S::alil2_state.gov#ext#@pepfar.onmicrosoft.com::3ed8609e-1721-4c42-97a1-2fddb6b1c553" providerId="AD" clId="Web-{31D0375A-0754-3A4D-A8F2-E5012F0DC5C8}" dt="2024-09-12T20:42:14.796" v="0"/>
          <ac:cxnSpMkLst>
            <pc:docMk/>
            <pc:sldMk cId="1595515058" sldId="282"/>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1595515058" sldId="282"/>
            <ac:cxnSpMk id="15" creationId="{843C2B51-D9E8-614B-B0A0-91173772C1D8}"/>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949967258" sldId="283"/>
        </pc:sldMkLst>
        <pc:spChg chg="mod ord">
          <ac:chgData name="Ali, Leila" userId="S::alil2_state.gov#ext#@pepfar.onmicrosoft.com::3ed8609e-1721-4c42-97a1-2fddb6b1c553" providerId="AD" clId="Web-{31D0375A-0754-3A4D-A8F2-E5012F0DC5C8}" dt="2024-09-12T20:42:17.015" v="1"/>
          <ac:spMkLst>
            <pc:docMk/>
            <pc:sldMk cId="949967258" sldId="283"/>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949967258" sldId="283"/>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949967258" sldId="283"/>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949967258" sldId="283"/>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949967258" sldId="283"/>
            <ac:picMk id="3" creationId="{58E02F96-4732-1294-3BC2-82C1DBA9009D}"/>
          </ac:picMkLst>
        </pc:picChg>
        <pc:picChg chg="mod">
          <ac:chgData name="Ali, Leila" userId="S::alil2_state.gov#ext#@pepfar.onmicrosoft.com::3ed8609e-1721-4c42-97a1-2fddb6b1c553" providerId="AD" clId="Web-{31D0375A-0754-3A4D-A8F2-E5012F0DC5C8}" dt="2024-09-12T20:42:14.796" v="0"/>
          <ac:picMkLst>
            <pc:docMk/>
            <pc:sldMk cId="949967258" sldId="283"/>
            <ac:picMk id="5" creationId="{C45140EB-54B7-03FA-9596-451513E94D67}"/>
          </ac:picMkLst>
        </pc:picChg>
        <pc:cxnChg chg="mod">
          <ac:chgData name="Ali, Leila" userId="S::alil2_state.gov#ext#@pepfar.onmicrosoft.com::3ed8609e-1721-4c42-97a1-2fddb6b1c553" providerId="AD" clId="Web-{31D0375A-0754-3A4D-A8F2-E5012F0DC5C8}" dt="2024-09-12T20:42:14.796" v="0"/>
          <ac:cxnSpMkLst>
            <pc:docMk/>
            <pc:sldMk cId="949967258" sldId="283"/>
            <ac:cxnSpMk id="9" creationId="{8CA69E07-60F0-0645-A6E4-07CC4E60E8AE}"/>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1872858801" sldId="284"/>
        </pc:sldMkLst>
        <pc:spChg chg="mod ord">
          <ac:chgData name="Ali, Leila" userId="S::alil2_state.gov#ext#@pepfar.onmicrosoft.com::3ed8609e-1721-4c42-97a1-2fddb6b1c553" providerId="AD" clId="Web-{31D0375A-0754-3A4D-A8F2-E5012F0DC5C8}" dt="2024-09-12T20:42:17.015" v="1"/>
          <ac:spMkLst>
            <pc:docMk/>
            <pc:sldMk cId="1872858801" sldId="284"/>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1872858801" sldId="284"/>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1872858801" sldId="284"/>
            <ac:spMk id="8" creationId="{BFC3C7DB-9B64-3E49-A8F8-9AFC738D0FD2}"/>
          </ac:spMkLst>
        </pc:spChg>
        <pc:spChg chg="mod">
          <ac:chgData name="Ali, Leila" userId="S::alil2_state.gov#ext#@pepfar.onmicrosoft.com::3ed8609e-1721-4c42-97a1-2fddb6b1c553" providerId="AD" clId="Web-{31D0375A-0754-3A4D-A8F2-E5012F0DC5C8}" dt="2024-09-12T20:42:14.796" v="0"/>
          <ac:spMkLst>
            <pc:docMk/>
            <pc:sldMk cId="1872858801" sldId="284"/>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1872858801" sldId="284"/>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1872858801" sldId="284"/>
            <ac:picMk id="3" creationId="{D90651E3-63AE-2340-1DC1-7308507F2DBC}"/>
          </ac:picMkLst>
        </pc:picChg>
        <pc:picChg chg="mod">
          <ac:chgData name="Ali, Leila" userId="S::alil2_state.gov#ext#@pepfar.onmicrosoft.com::3ed8609e-1721-4c42-97a1-2fddb6b1c553" providerId="AD" clId="Web-{31D0375A-0754-3A4D-A8F2-E5012F0DC5C8}" dt="2024-09-12T20:42:14.796" v="0"/>
          <ac:picMkLst>
            <pc:docMk/>
            <pc:sldMk cId="1872858801" sldId="284"/>
            <ac:picMk id="5" creationId="{DEC0ABC4-538C-5B86-7B5C-52B30F50C865}"/>
          </ac:picMkLst>
        </pc:picChg>
        <pc:cxnChg chg="mod">
          <ac:chgData name="Ali, Leila" userId="S::alil2_state.gov#ext#@pepfar.onmicrosoft.com::3ed8609e-1721-4c42-97a1-2fddb6b1c553" providerId="AD" clId="Web-{31D0375A-0754-3A4D-A8F2-E5012F0DC5C8}" dt="2024-09-12T20:42:14.796" v="0"/>
          <ac:cxnSpMkLst>
            <pc:docMk/>
            <pc:sldMk cId="1872858801" sldId="284"/>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1872858801" sldId="284"/>
            <ac:cxnSpMk id="22" creationId="{1F4E0097-862D-F84C-9CC8-CFDEA9722FEC}"/>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392798761" sldId="285"/>
        </pc:sldMkLst>
        <pc:spChg chg="mod ord">
          <ac:chgData name="Ali, Leila" userId="S::alil2_state.gov#ext#@pepfar.onmicrosoft.com::3ed8609e-1721-4c42-97a1-2fddb6b1c553" providerId="AD" clId="Web-{31D0375A-0754-3A4D-A8F2-E5012F0DC5C8}" dt="2024-09-12T20:42:17.015" v="1"/>
          <ac:spMkLst>
            <pc:docMk/>
            <pc:sldMk cId="392798761" sldId="285"/>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392798761" sldId="285"/>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392798761" sldId="285"/>
            <ac:spMk id="7" creationId="{E56B11F7-7B6E-0848-4D06-3E3AAEBBAF92}"/>
          </ac:spMkLst>
        </pc:spChg>
        <pc:spChg chg="mod">
          <ac:chgData name="Ali, Leila" userId="S::alil2_state.gov#ext#@pepfar.onmicrosoft.com::3ed8609e-1721-4c42-97a1-2fddb6b1c553" providerId="AD" clId="Web-{31D0375A-0754-3A4D-A8F2-E5012F0DC5C8}" dt="2024-09-12T20:42:14.796" v="0"/>
          <ac:spMkLst>
            <pc:docMk/>
            <pc:sldMk cId="392798761" sldId="285"/>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392798761" sldId="285"/>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392798761" sldId="285"/>
            <ac:picMk id="3" creationId="{F47CCB54-3A5F-6095-2B21-6B77CED04AF8}"/>
          </ac:picMkLst>
        </pc:picChg>
        <pc:picChg chg="mod">
          <ac:chgData name="Ali, Leila" userId="S::alil2_state.gov#ext#@pepfar.onmicrosoft.com::3ed8609e-1721-4c42-97a1-2fddb6b1c553" providerId="AD" clId="Web-{31D0375A-0754-3A4D-A8F2-E5012F0DC5C8}" dt="2024-09-12T20:42:14.796" v="0"/>
          <ac:picMkLst>
            <pc:docMk/>
            <pc:sldMk cId="392798761" sldId="285"/>
            <ac:picMk id="5" creationId="{D36A6FBB-616E-3E72-B13E-7BBF85BC5D49}"/>
          </ac:picMkLst>
        </pc:picChg>
        <pc:cxnChg chg="mod">
          <ac:chgData name="Ali, Leila" userId="S::alil2_state.gov#ext#@pepfar.onmicrosoft.com::3ed8609e-1721-4c42-97a1-2fddb6b1c553" providerId="AD" clId="Web-{31D0375A-0754-3A4D-A8F2-E5012F0DC5C8}" dt="2024-09-12T20:42:14.796" v="0"/>
          <ac:cxnSpMkLst>
            <pc:docMk/>
            <pc:sldMk cId="392798761" sldId="285"/>
            <ac:cxnSpMk id="8" creationId="{DD702FB1-13B3-131C-BCCE-B81E72D7A68A}"/>
          </ac:cxnSpMkLst>
        </pc:cxnChg>
        <pc:cxnChg chg="mod">
          <ac:chgData name="Ali, Leila" userId="S::alil2_state.gov#ext#@pepfar.onmicrosoft.com::3ed8609e-1721-4c42-97a1-2fddb6b1c553" providerId="AD" clId="Web-{31D0375A-0754-3A4D-A8F2-E5012F0DC5C8}" dt="2024-09-12T20:42:14.796" v="0"/>
          <ac:cxnSpMkLst>
            <pc:docMk/>
            <pc:sldMk cId="392798761" sldId="285"/>
            <ac:cxnSpMk id="22" creationId="{1F4E0097-862D-F84C-9CC8-CFDEA9722FEC}"/>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2140685791" sldId="286"/>
        </pc:sldMkLst>
        <pc:spChg chg="mod ord">
          <ac:chgData name="Ali, Leila" userId="S::alil2_state.gov#ext#@pepfar.onmicrosoft.com::3ed8609e-1721-4c42-97a1-2fddb6b1c553" providerId="AD" clId="Web-{31D0375A-0754-3A4D-A8F2-E5012F0DC5C8}" dt="2024-09-12T20:42:17.015" v="1"/>
          <ac:spMkLst>
            <pc:docMk/>
            <pc:sldMk cId="2140685791" sldId="286"/>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2140685791" sldId="286"/>
            <ac:spMk id="4" creationId="{2087072B-9711-0349-9E01-E052AAEDF109}"/>
          </ac:spMkLst>
        </pc:spChg>
        <pc:spChg chg="mod ord">
          <ac:chgData name="Ali, Leila" userId="S::alil2_state.gov#ext#@pepfar.onmicrosoft.com::3ed8609e-1721-4c42-97a1-2fddb6b1c553" providerId="AD" clId="Web-{31D0375A-0754-3A4D-A8F2-E5012F0DC5C8}" dt="2024-09-12T20:42:17.015" v="1"/>
          <ac:spMkLst>
            <pc:docMk/>
            <pc:sldMk cId="2140685791" sldId="286"/>
            <ac:spMk id="6" creationId="{DE6D8060-1E85-4A61-BC95-AB93C0AA67F2}"/>
          </ac:spMkLst>
        </pc:spChg>
        <pc:spChg chg="mod">
          <ac:chgData name="Ali, Leila" userId="S::alil2_state.gov#ext#@pepfar.onmicrosoft.com::3ed8609e-1721-4c42-97a1-2fddb6b1c553" providerId="AD" clId="Web-{31D0375A-0754-3A4D-A8F2-E5012F0DC5C8}" dt="2024-09-12T20:42:14.796" v="0"/>
          <ac:spMkLst>
            <pc:docMk/>
            <pc:sldMk cId="2140685791" sldId="286"/>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2140685791" sldId="286"/>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2140685791" sldId="286"/>
            <ac:picMk id="5" creationId="{2D4D13B3-4B53-7F40-DF15-AD77810A2DB6}"/>
          </ac:picMkLst>
        </pc:picChg>
        <pc:picChg chg="mod">
          <ac:chgData name="Ali, Leila" userId="S::alil2_state.gov#ext#@pepfar.onmicrosoft.com::3ed8609e-1721-4c42-97a1-2fddb6b1c553" providerId="AD" clId="Web-{31D0375A-0754-3A4D-A8F2-E5012F0DC5C8}" dt="2024-09-12T20:42:14.796" v="0"/>
          <ac:picMkLst>
            <pc:docMk/>
            <pc:sldMk cId="2140685791" sldId="286"/>
            <ac:picMk id="8" creationId="{2F17B218-5118-D778-CC4C-B6BBEA746BCC}"/>
          </ac:picMkLst>
        </pc:picChg>
        <pc:cxnChg chg="mod">
          <ac:chgData name="Ali, Leila" userId="S::alil2_state.gov#ext#@pepfar.onmicrosoft.com::3ed8609e-1721-4c42-97a1-2fddb6b1c553" providerId="AD" clId="Web-{31D0375A-0754-3A4D-A8F2-E5012F0DC5C8}" dt="2024-09-12T20:42:14.796" v="0"/>
          <ac:cxnSpMkLst>
            <pc:docMk/>
            <pc:sldMk cId="2140685791" sldId="286"/>
            <ac:cxnSpMk id="22" creationId="{1F4E0097-862D-F84C-9CC8-CFDEA9722FEC}"/>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2328065324" sldId="287"/>
        </pc:sldMkLst>
        <pc:spChg chg="mod ord">
          <ac:chgData name="Ali, Leila" userId="S::alil2_state.gov#ext#@pepfar.onmicrosoft.com::3ed8609e-1721-4c42-97a1-2fddb6b1c553" providerId="AD" clId="Web-{31D0375A-0754-3A4D-A8F2-E5012F0DC5C8}" dt="2024-09-12T20:42:17.015" v="1"/>
          <ac:spMkLst>
            <pc:docMk/>
            <pc:sldMk cId="2328065324" sldId="287"/>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2328065324" sldId="287"/>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2328065324" sldId="287"/>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2328065324" sldId="287"/>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2328065324" sldId="287"/>
            <ac:picMk id="3" creationId="{FEA525E7-6566-3594-A9C4-782987092704}"/>
          </ac:picMkLst>
        </pc:picChg>
        <pc:picChg chg="mod">
          <ac:chgData name="Ali, Leila" userId="S::alil2_state.gov#ext#@pepfar.onmicrosoft.com::3ed8609e-1721-4c42-97a1-2fddb6b1c553" providerId="AD" clId="Web-{31D0375A-0754-3A4D-A8F2-E5012F0DC5C8}" dt="2024-09-12T20:42:14.796" v="0"/>
          <ac:picMkLst>
            <pc:docMk/>
            <pc:sldMk cId="2328065324" sldId="287"/>
            <ac:picMk id="5" creationId="{5E90D45F-C0B1-D99B-5FE6-EBF9A92B78D0}"/>
          </ac:picMkLst>
        </pc:picChg>
        <pc:cxnChg chg="mod">
          <ac:chgData name="Ali, Leila" userId="S::alil2_state.gov#ext#@pepfar.onmicrosoft.com::3ed8609e-1721-4c42-97a1-2fddb6b1c553" providerId="AD" clId="Web-{31D0375A-0754-3A4D-A8F2-E5012F0DC5C8}" dt="2024-09-12T20:42:14.796" v="0"/>
          <ac:cxnSpMkLst>
            <pc:docMk/>
            <pc:sldMk cId="2328065324" sldId="287"/>
            <ac:cxnSpMk id="22" creationId="{1F4E0097-862D-F84C-9CC8-CFDEA9722FEC}"/>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775052616" sldId="288"/>
        </pc:sldMkLst>
        <pc:spChg chg="mod ord">
          <ac:chgData name="Ali, Leila" userId="S::alil2_state.gov#ext#@pepfar.onmicrosoft.com::3ed8609e-1721-4c42-97a1-2fddb6b1c553" providerId="AD" clId="Web-{31D0375A-0754-3A4D-A8F2-E5012F0DC5C8}" dt="2024-09-12T20:42:17.015" v="1"/>
          <ac:spMkLst>
            <pc:docMk/>
            <pc:sldMk cId="775052616" sldId="288"/>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775052616" sldId="288"/>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775052616" sldId="288"/>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775052616" sldId="288"/>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775052616" sldId="288"/>
            <ac:picMk id="3" creationId="{B0558F9F-5A47-5A74-A3B7-0EF1947F0B95}"/>
          </ac:picMkLst>
        </pc:picChg>
        <pc:picChg chg="mod">
          <ac:chgData name="Ali, Leila" userId="S::alil2_state.gov#ext#@pepfar.onmicrosoft.com::3ed8609e-1721-4c42-97a1-2fddb6b1c553" providerId="AD" clId="Web-{31D0375A-0754-3A4D-A8F2-E5012F0DC5C8}" dt="2024-09-12T20:42:14.796" v="0"/>
          <ac:picMkLst>
            <pc:docMk/>
            <pc:sldMk cId="775052616" sldId="288"/>
            <ac:picMk id="5" creationId="{12195491-AD13-A2D2-A939-60A092BBD474}"/>
          </ac:picMkLst>
        </pc:picChg>
        <pc:cxnChg chg="mod">
          <ac:chgData name="Ali, Leila" userId="S::alil2_state.gov#ext#@pepfar.onmicrosoft.com::3ed8609e-1721-4c42-97a1-2fddb6b1c553" providerId="AD" clId="Web-{31D0375A-0754-3A4D-A8F2-E5012F0DC5C8}" dt="2024-09-12T20:42:14.796" v="0"/>
          <ac:cxnSpMkLst>
            <pc:docMk/>
            <pc:sldMk cId="775052616" sldId="288"/>
            <ac:cxnSpMk id="22" creationId="{1F4E0097-862D-F84C-9CC8-CFDEA9722FEC}"/>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1106133539" sldId="292"/>
        </pc:sldMkLst>
        <pc:spChg chg="mod ord">
          <ac:chgData name="Ali, Leila" userId="S::alil2_state.gov#ext#@pepfar.onmicrosoft.com::3ed8609e-1721-4c42-97a1-2fddb6b1c553" providerId="AD" clId="Web-{31D0375A-0754-3A4D-A8F2-E5012F0DC5C8}" dt="2024-09-12T20:42:17.015" v="1"/>
          <ac:spMkLst>
            <pc:docMk/>
            <pc:sldMk cId="1106133539" sldId="292"/>
            <ac:spMk id="2" creationId="{DC3A678E-0CD8-4FF6-92A7-0296C9DF9561}"/>
          </ac:spMkLst>
        </pc:spChg>
        <pc:spChg chg="mod ord">
          <ac:chgData name="Ali, Leila" userId="S::alil2_state.gov#ext#@pepfar.onmicrosoft.com::3ed8609e-1721-4c42-97a1-2fddb6b1c553" providerId="AD" clId="Web-{31D0375A-0754-3A4D-A8F2-E5012F0DC5C8}" dt="2024-09-12T20:42:17.015" v="1"/>
          <ac:spMkLst>
            <pc:docMk/>
            <pc:sldMk cId="1106133539" sldId="292"/>
            <ac:spMk id="3" creationId="{C9D037A7-761A-48E6-B0B4-257720A55CFD}"/>
          </ac:spMkLst>
        </pc:spChg>
        <pc:spChg chg="mod ord">
          <ac:chgData name="Ali, Leila" userId="S::alil2_state.gov#ext#@pepfar.onmicrosoft.com::3ed8609e-1721-4c42-97a1-2fddb6b1c553" providerId="AD" clId="Web-{31D0375A-0754-3A4D-A8F2-E5012F0DC5C8}" dt="2024-09-12T20:42:17.015" v="1"/>
          <ac:spMkLst>
            <pc:docMk/>
            <pc:sldMk cId="1106133539" sldId="292"/>
            <ac:spMk id="9" creationId="{0A4B25DF-F17B-4B0C-AE43-8348BDA49460}"/>
          </ac:spMkLst>
        </pc:spChg>
        <pc:spChg chg="mod">
          <ac:chgData name="Ali, Leila" userId="S::alil2_state.gov#ext#@pepfar.onmicrosoft.com::3ed8609e-1721-4c42-97a1-2fddb6b1c553" providerId="AD" clId="Web-{31D0375A-0754-3A4D-A8F2-E5012F0DC5C8}" dt="2024-09-12T20:42:14.796" v="0"/>
          <ac:spMkLst>
            <pc:docMk/>
            <pc:sldMk cId="1106133539" sldId="292"/>
            <ac:spMk id="10" creationId="{01272A41-C486-4DA1-BB85-EE82E7F99AC3}"/>
          </ac:spMkLst>
        </pc:spChg>
        <pc:picChg chg="mod">
          <ac:chgData name="Ali, Leila" userId="S::alil2_state.gov#ext#@pepfar.onmicrosoft.com::3ed8609e-1721-4c42-97a1-2fddb6b1c553" providerId="AD" clId="Web-{31D0375A-0754-3A4D-A8F2-E5012F0DC5C8}" dt="2024-09-12T20:42:14.796" v="0"/>
          <ac:picMkLst>
            <pc:docMk/>
            <pc:sldMk cId="1106133539" sldId="292"/>
            <ac:picMk id="4" creationId="{503528F2-0C3A-4893-BDEE-00187C959AD3}"/>
          </ac:picMkLst>
        </pc:picChg>
        <pc:picChg chg="mod">
          <ac:chgData name="Ali, Leila" userId="S::alil2_state.gov#ext#@pepfar.onmicrosoft.com::3ed8609e-1721-4c42-97a1-2fddb6b1c553" providerId="AD" clId="Web-{31D0375A-0754-3A4D-A8F2-E5012F0DC5C8}" dt="2024-09-12T20:42:14.796" v="0"/>
          <ac:picMkLst>
            <pc:docMk/>
            <pc:sldMk cId="1106133539" sldId="292"/>
            <ac:picMk id="5" creationId="{AAD3E0BF-C469-4073-9E98-6ED3134F1D85}"/>
          </ac:picMkLst>
        </pc:picChg>
      </pc:sldChg>
      <pc:sldChg chg="modSp mod modClrScheme chgLayout">
        <pc:chgData name="Ali, Leila" userId="S::alil2_state.gov#ext#@pepfar.onmicrosoft.com::3ed8609e-1721-4c42-97a1-2fddb6b1c553" providerId="AD" clId="Web-{31D0375A-0754-3A4D-A8F2-E5012F0DC5C8}" dt="2024-09-12T20:42:17.015" v="1"/>
        <pc:sldMkLst>
          <pc:docMk/>
          <pc:sldMk cId="3410923403" sldId="293"/>
        </pc:sldMkLst>
        <pc:spChg chg="mod ord">
          <ac:chgData name="Ali, Leila" userId="S::alil2_state.gov#ext#@pepfar.onmicrosoft.com::3ed8609e-1721-4c42-97a1-2fddb6b1c553" providerId="AD" clId="Web-{31D0375A-0754-3A4D-A8F2-E5012F0DC5C8}" dt="2024-09-12T20:42:17.015" v="1"/>
          <ac:spMkLst>
            <pc:docMk/>
            <pc:sldMk cId="3410923403" sldId="293"/>
            <ac:spMk id="2" creationId="{F7DF5DA6-EA0C-29FC-A496-129232EB2CC2}"/>
          </ac:spMkLst>
        </pc:spChg>
      </pc:sldChg>
      <pc:sldChg chg="modSp mod modClrScheme chgLayout">
        <pc:chgData name="Ali, Leila" userId="S::alil2_state.gov#ext#@pepfar.onmicrosoft.com::3ed8609e-1721-4c42-97a1-2fddb6b1c553" providerId="AD" clId="Web-{31D0375A-0754-3A4D-A8F2-E5012F0DC5C8}" dt="2024-09-12T20:44:16.346" v="12" actId="1076"/>
        <pc:sldMkLst>
          <pc:docMk/>
          <pc:sldMk cId="2066350074" sldId="294"/>
        </pc:sldMkLst>
        <pc:spChg chg="mod ord">
          <ac:chgData name="Ali, Leila" userId="S::alil2_state.gov#ext#@pepfar.onmicrosoft.com::3ed8609e-1721-4c42-97a1-2fddb6b1c553" providerId="AD" clId="Web-{31D0375A-0754-3A4D-A8F2-E5012F0DC5C8}" dt="2024-09-12T20:44:16.346" v="12" actId="1076"/>
          <ac:spMkLst>
            <pc:docMk/>
            <pc:sldMk cId="2066350074" sldId="294"/>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2066350074" sldId="294"/>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2066350074" sldId="294"/>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2066350074" sldId="294"/>
            <ac:picMk id="3" creationId="{6B5D420C-3F93-6463-14CB-54C765D9B560}"/>
          </ac:picMkLst>
        </pc:picChg>
        <pc:cxnChg chg="mod">
          <ac:chgData name="Ali, Leila" userId="S::alil2_state.gov#ext#@pepfar.onmicrosoft.com::3ed8609e-1721-4c42-97a1-2fddb6b1c553" providerId="AD" clId="Web-{31D0375A-0754-3A4D-A8F2-E5012F0DC5C8}" dt="2024-09-12T20:42:14.796" v="0"/>
          <ac:cxnSpMkLst>
            <pc:docMk/>
            <pc:sldMk cId="2066350074" sldId="294"/>
            <ac:cxnSpMk id="22" creationId="{1F4E0097-862D-F84C-9CC8-CFDEA9722FEC}"/>
          </ac:cxnSpMkLst>
        </pc:cxnChg>
      </pc:sldChg>
      <pc:sldChg chg="modSp mod modClrScheme chgLayout">
        <pc:chgData name="Ali, Leila" userId="S::alil2_state.gov#ext#@pepfar.onmicrosoft.com::3ed8609e-1721-4c42-97a1-2fddb6b1c553" providerId="AD" clId="Web-{31D0375A-0754-3A4D-A8F2-E5012F0DC5C8}" dt="2024-09-12T20:43:26.704" v="10" actId="1076"/>
        <pc:sldMkLst>
          <pc:docMk/>
          <pc:sldMk cId="2465078982" sldId="295"/>
        </pc:sldMkLst>
        <pc:spChg chg="mod ord">
          <ac:chgData name="Ali, Leila" userId="S::alil2_state.gov#ext#@pepfar.onmicrosoft.com::3ed8609e-1721-4c42-97a1-2fddb6b1c553" providerId="AD" clId="Web-{31D0375A-0754-3A4D-A8F2-E5012F0DC5C8}" dt="2024-09-12T20:43:26.704" v="10" actId="1076"/>
          <ac:spMkLst>
            <pc:docMk/>
            <pc:sldMk cId="2465078982" sldId="295"/>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2465078982" sldId="295"/>
            <ac:spMk id="4" creationId="{2087072B-9711-0349-9E01-E052AAEDF109}"/>
          </ac:spMkLst>
        </pc:spChg>
        <pc:spChg chg="mod">
          <ac:chgData name="Ali, Leila" userId="S::alil2_state.gov#ext#@pepfar.onmicrosoft.com::3ed8609e-1721-4c42-97a1-2fddb6b1c553" providerId="AD" clId="Web-{31D0375A-0754-3A4D-A8F2-E5012F0DC5C8}" dt="2024-09-12T20:42:14.796" v="0"/>
          <ac:spMkLst>
            <pc:docMk/>
            <pc:sldMk cId="2465078982" sldId="295"/>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2465078982" sldId="295"/>
            <ac:picMk id="3" creationId="{0D44AD2D-394F-8136-7E46-6DF934B9AA50}"/>
          </ac:picMkLst>
        </pc:picChg>
      </pc:sldChg>
      <pc:sldChg chg="modSp mod modClrScheme chgLayout">
        <pc:chgData name="Ali, Leila" userId="S::alil2_state.gov#ext#@pepfar.onmicrosoft.com::3ed8609e-1721-4c42-97a1-2fddb6b1c553" providerId="AD" clId="Web-{31D0375A-0754-3A4D-A8F2-E5012F0DC5C8}" dt="2024-09-12T20:42:52.172" v="5" actId="1076"/>
        <pc:sldMkLst>
          <pc:docMk/>
          <pc:sldMk cId="2244975850" sldId="296"/>
        </pc:sldMkLst>
        <pc:spChg chg="mod ord">
          <ac:chgData name="Ali, Leila" userId="S::alil2_state.gov#ext#@pepfar.onmicrosoft.com::3ed8609e-1721-4c42-97a1-2fddb6b1c553" providerId="AD" clId="Web-{31D0375A-0754-3A4D-A8F2-E5012F0DC5C8}" dt="2024-09-12T20:42:52.172" v="5" actId="1076"/>
          <ac:spMkLst>
            <pc:docMk/>
            <pc:sldMk cId="2244975850" sldId="296"/>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2244975850" sldId="296"/>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2244975850" sldId="296"/>
            <ac:picMk id="3" creationId="{80FD2FA7-BB93-BB5D-ECFA-74DAE76BE50F}"/>
          </ac:picMkLst>
        </pc:picChg>
        <pc:picChg chg="mod">
          <ac:chgData name="Ali, Leila" userId="S::alil2_state.gov#ext#@pepfar.onmicrosoft.com::3ed8609e-1721-4c42-97a1-2fddb6b1c553" providerId="AD" clId="Web-{31D0375A-0754-3A4D-A8F2-E5012F0DC5C8}" dt="2024-09-12T20:42:14.796" v="0"/>
          <ac:picMkLst>
            <pc:docMk/>
            <pc:sldMk cId="2244975850" sldId="296"/>
            <ac:picMk id="5" creationId="{2407D626-C6A9-3C33-F188-DC108A78AD41}"/>
          </ac:picMkLst>
        </pc:picChg>
        <pc:cxnChg chg="mod">
          <ac:chgData name="Ali, Leila" userId="S::alil2_state.gov#ext#@pepfar.onmicrosoft.com::3ed8609e-1721-4c42-97a1-2fddb6b1c553" providerId="AD" clId="Web-{31D0375A-0754-3A4D-A8F2-E5012F0DC5C8}" dt="2024-09-12T20:42:14.796" v="0"/>
          <ac:cxnSpMkLst>
            <pc:docMk/>
            <pc:sldMk cId="2244975850" sldId="296"/>
            <ac:cxnSpMk id="22" creationId="{1F4E0097-862D-F84C-9CC8-CFDEA9722FEC}"/>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3302746924" sldId="298"/>
        </pc:sldMkLst>
        <pc:spChg chg="mod ord">
          <ac:chgData name="Ali, Leila" userId="S::alil2_state.gov#ext#@pepfar.onmicrosoft.com::3ed8609e-1721-4c42-97a1-2fddb6b1c553" providerId="AD" clId="Web-{31D0375A-0754-3A4D-A8F2-E5012F0DC5C8}" dt="2024-09-12T20:42:17.015" v="1"/>
          <ac:spMkLst>
            <pc:docMk/>
            <pc:sldMk cId="3302746924" sldId="298"/>
            <ac:spMk id="2" creationId="{C9CBCD1B-78BF-410A-93D7-4F792FA9EDE2}"/>
          </ac:spMkLst>
        </pc:spChg>
        <pc:spChg chg="mod">
          <ac:chgData name="Ali, Leila" userId="S::alil2_state.gov#ext#@pepfar.onmicrosoft.com::3ed8609e-1721-4c42-97a1-2fddb6b1c553" providerId="AD" clId="Web-{31D0375A-0754-3A4D-A8F2-E5012F0DC5C8}" dt="2024-09-12T20:42:14.796" v="0"/>
          <ac:spMkLst>
            <pc:docMk/>
            <pc:sldMk cId="3302746924" sldId="298"/>
            <ac:spMk id="8"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3302746924" sldId="298"/>
            <ac:spMk id="10" creationId="{D8FFCF5D-D197-EE47-99CB-41DBAFFC26C3}"/>
          </ac:spMkLst>
        </pc:spChg>
        <pc:spChg chg="mod">
          <ac:chgData name="Ali, Leila" userId="S::alil2_state.gov#ext#@pepfar.onmicrosoft.com::3ed8609e-1721-4c42-97a1-2fddb6b1c553" providerId="AD" clId="Web-{31D0375A-0754-3A4D-A8F2-E5012F0DC5C8}" dt="2024-09-12T20:42:14.796" v="0"/>
          <ac:spMkLst>
            <pc:docMk/>
            <pc:sldMk cId="3302746924" sldId="298"/>
            <ac:spMk id="11"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3302746924" sldId="298"/>
            <ac:spMk id="14" creationId="{1138C5A8-081B-FE43-9A92-5D5353419AD8}"/>
          </ac:spMkLst>
        </pc:spChg>
        <pc:spChg chg="mod">
          <ac:chgData name="Ali, Leila" userId="S::alil2_state.gov#ext#@pepfar.onmicrosoft.com::3ed8609e-1721-4c42-97a1-2fddb6b1c553" providerId="AD" clId="Web-{31D0375A-0754-3A4D-A8F2-E5012F0DC5C8}" dt="2024-09-12T20:42:14.796" v="0"/>
          <ac:spMkLst>
            <pc:docMk/>
            <pc:sldMk cId="3302746924" sldId="298"/>
            <ac:spMk id="18" creationId="{925F57FF-7070-1946-B379-AF6BA0863A46}"/>
          </ac:spMkLst>
        </pc:spChg>
        <pc:picChg chg="mod">
          <ac:chgData name="Ali, Leila" userId="S::alil2_state.gov#ext#@pepfar.onmicrosoft.com::3ed8609e-1721-4c42-97a1-2fddb6b1c553" providerId="AD" clId="Web-{31D0375A-0754-3A4D-A8F2-E5012F0DC5C8}" dt="2024-09-12T20:42:14.796" v="0"/>
          <ac:picMkLst>
            <pc:docMk/>
            <pc:sldMk cId="3302746924" sldId="298"/>
            <ac:picMk id="3" creationId="{8A826524-F4C6-1FFB-1F8F-50283359B3C5}"/>
          </ac:picMkLst>
        </pc:picChg>
        <pc:picChg chg="mod">
          <ac:chgData name="Ali, Leila" userId="S::alil2_state.gov#ext#@pepfar.onmicrosoft.com::3ed8609e-1721-4c42-97a1-2fddb6b1c553" providerId="AD" clId="Web-{31D0375A-0754-3A4D-A8F2-E5012F0DC5C8}" dt="2024-09-12T20:42:14.796" v="0"/>
          <ac:picMkLst>
            <pc:docMk/>
            <pc:sldMk cId="3302746924" sldId="298"/>
            <ac:picMk id="4" creationId="{BB47C381-5EEF-6FA5-F220-C08E26ECCD10}"/>
          </ac:picMkLst>
        </pc:picChg>
        <pc:picChg chg="mod">
          <ac:chgData name="Ali, Leila" userId="S::alil2_state.gov#ext#@pepfar.onmicrosoft.com::3ed8609e-1721-4c42-97a1-2fddb6b1c553" providerId="AD" clId="Web-{31D0375A-0754-3A4D-A8F2-E5012F0DC5C8}" dt="2024-09-12T20:42:14.796" v="0"/>
          <ac:picMkLst>
            <pc:docMk/>
            <pc:sldMk cId="3302746924" sldId="298"/>
            <ac:picMk id="5" creationId="{1C8F8B4A-FC19-FA80-69BD-1618BB3283D4}"/>
          </ac:picMkLst>
        </pc:picChg>
        <pc:picChg chg="mod">
          <ac:chgData name="Ali, Leila" userId="S::alil2_state.gov#ext#@pepfar.onmicrosoft.com::3ed8609e-1721-4c42-97a1-2fddb6b1c553" providerId="AD" clId="Web-{31D0375A-0754-3A4D-A8F2-E5012F0DC5C8}" dt="2024-09-12T20:42:14.796" v="0"/>
          <ac:picMkLst>
            <pc:docMk/>
            <pc:sldMk cId="3302746924" sldId="298"/>
            <ac:picMk id="6" creationId="{63216B00-C8DE-1330-6FA4-B9030013A78A}"/>
          </ac:picMkLst>
        </pc:picChg>
        <pc:picChg chg="mod">
          <ac:chgData name="Ali, Leila" userId="S::alil2_state.gov#ext#@pepfar.onmicrosoft.com::3ed8609e-1721-4c42-97a1-2fddb6b1c553" providerId="AD" clId="Web-{31D0375A-0754-3A4D-A8F2-E5012F0DC5C8}" dt="2024-09-12T20:42:14.796" v="0"/>
          <ac:picMkLst>
            <pc:docMk/>
            <pc:sldMk cId="3302746924" sldId="298"/>
            <ac:picMk id="16" creationId="{721C6D47-2995-FD41-96C2-3C0BB85F1FF5}"/>
          </ac:picMkLst>
        </pc:picChg>
        <pc:cxnChg chg="mod">
          <ac:chgData name="Ali, Leila" userId="S::alil2_state.gov#ext#@pepfar.onmicrosoft.com::3ed8609e-1721-4c42-97a1-2fddb6b1c553" providerId="AD" clId="Web-{31D0375A-0754-3A4D-A8F2-E5012F0DC5C8}" dt="2024-09-12T20:42:14.796" v="0"/>
          <ac:cxnSpMkLst>
            <pc:docMk/>
            <pc:sldMk cId="3302746924" sldId="298"/>
            <ac:cxnSpMk id="9" creationId="{8CA69E07-60F0-0645-A6E4-07CC4E60E8AE}"/>
          </ac:cxnSpMkLst>
        </pc:cxnChg>
        <pc:cxnChg chg="mod">
          <ac:chgData name="Ali, Leila" userId="S::alil2_state.gov#ext#@pepfar.onmicrosoft.com::3ed8609e-1721-4c42-97a1-2fddb6b1c553" providerId="AD" clId="Web-{31D0375A-0754-3A4D-A8F2-E5012F0DC5C8}" dt="2024-09-12T20:42:14.796" v="0"/>
          <ac:cxnSpMkLst>
            <pc:docMk/>
            <pc:sldMk cId="3302746924" sldId="298"/>
            <ac:cxnSpMk id="12" creationId="{574DFD26-D806-741C-A599-6D6D5F39AF4B}"/>
          </ac:cxnSpMkLst>
        </pc:cxnChg>
        <pc:cxnChg chg="mod">
          <ac:chgData name="Ali, Leila" userId="S::alil2_state.gov#ext#@pepfar.onmicrosoft.com::3ed8609e-1721-4c42-97a1-2fddb6b1c553" providerId="AD" clId="Web-{31D0375A-0754-3A4D-A8F2-E5012F0DC5C8}" dt="2024-09-12T20:42:14.796" v="0"/>
          <ac:cxnSpMkLst>
            <pc:docMk/>
            <pc:sldMk cId="3302746924" sldId="298"/>
            <ac:cxnSpMk id="13" creationId="{732F6E02-EA36-2FE9-A456-6FE75007E20A}"/>
          </ac:cxnSpMkLst>
        </pc:cxnChg>
        <pc:cxnChg chg="mod">
          <ac:chgData name="Ali, Leila" userId="S::alil2_state.gov#ext#@pepfar.onmicrosoft.com::3ed8609e-1721-4c42-97a1-2fddb6b1c553" providerId="AD" clId="Web-{31D0375A-0754-3A4D-A8F2-E5012F0DC5C8}" dt="2024-09-12T20:42:14.796" v="0"/>
          <ac:cxnSpMkLst>
            <pc:docMk/>
            <pc:sldMk cId="3302746924" sldId="298"/>
            <ac:cxnSpMk id="15" creationId="{6D58A311-B4CA-A841-83BD-7FA9F22B11A2}"/>
          </ac:cxnSpMkLst>
        </pc:cxnChg>
      </pc:sldChg>
      <pc:sldChg chg="delSp modSp mod modClrScheme chgLayout">
        <pc:chgData name="Ali, Leila" userId="S::alil2_state.gov#ext#@pepfar.onmicrosoft.com::3ed8609e-1721-4c42-97a1-2fddb6b1c553" providerId="AD" clId="Web-{31D0375A-0754-3A4D-A8F2-E5012F0DC5C8}" dt="2024-09-12T20:42:31.843" v="2"/>
        <pc:sldMkLst>
          <pc:docMk/>
          <pc:sldMk cId="3057478180" sldId="324"/>
        </pc:sldMkLst>
        <pc:spChg chg="mod ord">
          <ac:chgData name="Ali, Leila" userId="S::alil2_state.gov#ext#@pepfar.onmicrosoft.com::3ed8609e-1721-4c42-97a1-2fddb6b1c553" providerId="AD" clId="Web-{31D0375A-0754-3A4D-A8F2-E5012F0DC5C8}" dt="2024-09-12T20:42:17.015" v="1"/>
          <ac:spMkLst>
            <pc:docMk/>
            <pc:sldMk cId="3057478180" sldId="324"/>
            <ac:spMk id="2" creationId="{F0035AC0-0887-D892-2103-0A37AC75BD6C}"/>
          </ac:spMkLst>
        </pc:spChg>
        <pc:spChg chg="del mod ord">
          <ac:chgData name="Ali, Leila" userId="S::alil2_state.gov#ext#@pepfar.onmicrosoft.com::3ed8609e-1721-4c42-97a1-2fddb6b1c553" providerId="AD" clId="Web-{31D0375A-0754-3A4D-A8F2-E5012F0DC5C8}" dt="2024-09-12T20:42:31.843" v="2"/>
          <ac:spMkLst>
            <pc:docMk/>
            <pc:sldMk cId="3057478180" sldId="324"/>
            <ac:spMk id="3" creationId="{EF45E4F2-EAB5-66E6-7B3C-73C43043FAF9}"/>
          </ac:spMkLst>
        </pc:spChg>
        <pc:graphicFrameChg chg="mod modGraphic">
          <ac:chgData name="Ali, Leila" userId="S::alil2_state.gov#ext#@pepfar.onmicrosoft.com::3ed8609e-1721-4c42-97a1-2fddb6b1c553" providerId="AD" clId="Web-{31D0375A-0754-3A4D-A8F2-E5012F0DC5C8}" dt="2024-09-12T20:42:14.796" v="0"/>
          <ac:graphicFrameMkLst>
            <pc:docMk/>
            <pc:sldMk cId="3057478180" sldId="324"/>
            <ac:graphicFrameMk id="5" creationId="{DB46A823-421D-63D9-E09B-24910B3752A4}"/>
          </ac:graphicFrameMkLst>
        </pc:graphicFrameChg>
      </pc:sldChg>
      <pc:sldChg chg="delSp modSp mod modClrScheme chgLayout">
        <pc:chgData name="Ali, Leila" userId="S::alil2_state.gov#ext#@pepfar.onmicrosoft.com::3ed8609e-1721-4c42-97a1-2fddb6b1c553" providerId="AD" clId="Web-{31D0375A-0754-3A4D-A8F2-E5012F0DC5C8}" dt="2024-09-12T20:42:37.125" v="3"/>
        <pc:sldMkLst>
          <pc:docMk/>
          <pc:sldMk cId="3246141863" sldId="325"/>
        </pc:sldMkLst>
        <pc:spChg chg="mod ord">
          <ac:chgData name="Ali, Leila" userId="S::alil2_state.gov#ext#@pepfar.onmicrosoft.com::3ed8609e-1721-4c42-97a1-2fddb6b1c553" providerId="AD" clId="Web-{31D0375A-0754-3A4D-A8F2-E5012F0DC5C8}" dt="2024-09-12T20:42:17.015" v="1"/>
          <ac:spMkLst>
            <pc:docMk/>
            <pc:sldMk cId="3246141863" sldId="325"/>
            <ac:spMk id="2" creationId="{F0035AC0-0887-D892-2103-0A37AC75BD6C}"/>
          </ac:spMkLst>
        </pc:spChg>
        <pc:spChg chg="del mod ord">
          <ac:chgData name="Ali, Leila" userId="S::alil2_state.gov#ext#@pepfar.onmicrosoft.com::3ed8609e-1721-4c42-97a1-2fddb6b1c553" providerId="AD" clId="Web-{31D0375A-0754-3A4D-A8F2-E5012F0DC5C8}" dt="2024-09-12T20:42:37.125" v="3"/>
          <ac:spMkLst>
            <pc:docMk/>
            <pc:sldMk cId="3246141863" sldId="325"/>
            <ac:spMk id="3" creationId="{EF45E4F2-EAB5-66E6-7B3C-73C43043FAF9}"/>
          </ac:spMkLst>
        </pc:spChg>
        <pc:graphicFrameChg chg="mod modGraphic">
          <ac:chgData name="Ali, Leila" userId="S::alil2_state.gov#ext#@pepfar.onmicrosoft.com::3ed8609e-1721-4c42-97a1-2fddb6b1c553" providerId="AD" clId="Web-{31D0375A-0754-3A4D-A8F2-E5012F0DC5C8}" dt="2024-09-12T20:42:14.796" v="0"/>
          <ac:graphicFrameMkLst>
            <pc:docMk/>
            <pc:sldMk cId="3246141863" sldId="325"/>
            <ac:graphicFrameMk id="5" creationId="{DB46A823-421D-63D9-E09B-24910B3752A4}"/>
          </ac:graphicFrameMkLst>
        </pc:graphicFrameChg>
      </pc:sldChg>
      <pc:sldChg chg="delSp modSp mod modClrScheme chgLayout">
        <pc:chgData name="Ali, Leila" userId="S::alil2_state.gov#ext#@pepfar.onmicrosoft.com::3ed8609e-1721-4c42-97a1-2fddb6b1c553" providerId="AD" clId="Web-{31D0375A-0754-3A4D-A8F2-E5012F0DC5C8}" dt="2024-09-12T20:42:42.250" v="4"/>
        <pc:sldMkLst>
          <pc:docMk/>
          <pc:sldMk cId="3524779133" sldId="326"/>
        </pc:sldMkLst>
        <pc:spChg chg="mod ord">
          <ac:chgData name="Ali, Leila" userId="S::alil2_state.gov#ext#@pepfar.onmicrosoft.com::3ed8609e-1721-4c42-97a1-2fddb6b1c553" providerId="AD" clId="Web-{31D0375A-0754-3A4D-A8F2-E5012F0DC5C8}" dt="2024-09-12T20:42:17.015" v="1"/>
          <ac:spMkLst>
            <pc:docMk/>
            <pc:sldMk cId="3524779133" sldId="326"/>
            <ac:spMk id="2" creationId="{F0035AC0-0887-D892-2103-0A37AC75BD6C}"/>
          </ac:spMkLst>
        </pc:spChg>
        <pc:spChg chg="del mod ord">
          <ac:chgData name="Ali, Leila" userId="S::alil2_state.gov#ext#@pepfar.onmicrosoft.com::3ed8609e-1721-4c42-97a1-2fddb6b1c553" providerId="AD" clId="Web-{31D0375A-0754-3A4D-A8F2-E5012F0DC5C8}" dt="2024-09-12T20:42:42.250" v="4"/>
          <ac:spMkLst>
            <pc:docMk/>
            <pc:sldMk cId="3524779133" sldId="326"/>
            <ac:spMk id="3" creationId="{EF45E4F2-EAB5-66E6-7B3C-73C43043FAF9}"/>
          </ac:spMkLst>
        </pc:spChg>
        <pc:graphicFrameChg chg="mod modGraphic">
          <ac:chgData name="Ali, Leila" userId="S::alil2_state.gov#ext#@pepfar.onmicrosoft.com::3ed8609e-1721-4c42-97a1-2fddb6b1c553" providerId="AD" clId="Web-{31D0375A-0754-3A4D-A8F2-E5012F0DC5C8}" dt="2024-09-12T20:42:14.796" v="0"/>
          <ac:graphicFrameMkLst>
            <pc:docMk/>
            <pc:sldMk cId="3524779133" sldId="326"/>
            <ac:graphicFrameMk id="5" creationId="{DB46A823-421D-63D9-E09B-24910B3752A4}"/>
          </ac:graphicFrameMkLst>
        </pc:graphicFrameChg>
      </pc:sldChg>
      <pc:sldChg chg="modSp mod modClrScheme chgLayout">
        <pc:chgData name="Ali, Leila" userId="S::alil2_state.gov#ext#@pepfar.onmicrosoft.com::3ed8609e-1721-4c42-97a1-2fddb6b1c553" providerId="AD" clId="Web-{31D0375A-0754-3A4D-A8F2-E5012F0DC5C8}" dt="2024-09-12T20:43:00.735" v="6" actId="1076"/>
        <pc:sldMkLst>
          <pc:docMk/>
          <pc:sldMk cId="306154153" sldId="329"/>
        </pc:sldMkLst>
        <pc:spChg chg="mod ord">
          <ac:chgData name="Ali, Leila" userId="S::alil2_state.gov#ext#@pepfar.onmicrosoft.com::3ed8609e-1721-4c42-97a1-2fddb6b1c553" providerId="AD" clId="Web-{31D0375A-0754-3A4D-A8F2-E5012F0DC5C8}" dt="2024-09-12T20:43:00.735" v="6" actId="1076"/>
          <ac:spMkLst>
            <pc:docMk/>
            <pc:sldMk cId="306154153" sldId="329"/>
            <ac:spMk id="2" creationId="{E85E139B-DC69-2526-21FB-AD970C504B4E}"/>
          </ac:spMkLst>
        </pc:spChg>
        <pc:spChg chg="mod">
          <ac:chgData name="Ali, Leila" userId="S::alil2_state.gov#ext#@pepfar.onmicrosoft.com::3ed8609e-1721-4c42-97a1-2fddb6b1c553" providerId="AD" clId="Web-{31D0375A-0754-3A4D-A8F2-E5012F0DC5C8}" dt="2024-09-12T20:42:14.796" v="0"/>
          <ac:spMkLst>
            <pc:docMk/>
            <pc:sldMk cId="306154153" sldId="329"/>
            <ac:spMk id="6" creationId="{F9D13663-B285-A64E-0B3E-79C0FC3CD652}"/>
          </ac:spMkLst>
        </pc:spChg>
        <pc:picChg chg="mod">
          <ac:chgData name="Ali, Leila" userId="S::alil2_state.gov#ext#@pepfar.onmicrosoft.com::3ed8609e-1721-4c42-97a1-2fddb6b1c553" providerId="AD" clId="Web-{31D0375A-0754-3A4D-A8F2-E5012F0DC5C8}" dt="2024-09-12T20:42:14.796" v="0"/>
          <ac:picMkLst>
            <pc:docMk/>
            <pc:sldMk cId="306154153" sldId="329"/>
            <ac:picMk id="3" creationId="{9FB7EDA0-153D-25A8-0646-8440EFA977D5}"/>
          </ac:picMkLst>
        </pc:picChg>
        <pc:picChg chg="mod">
          <ac:chgData name="Ali, Leila" userId="S::alil2_state.gov#ext#@pepfar.onmicrosoft.com::3ed8609e-1721-4c42-97a1-2fddb6b1c553" providerId="AD" clId="Web-{31D0375A-0754-3A4D-A8F2-E5012F0DC5C8}" dt="2024-09-12T20:42:14.796" v="0"/>
          <ac:picMkLst>
            <pc:docMk/>
            <pc:sldMk cId="306154153" sldId="329"/>
            <ac:picMk id="5" creationId="{50AE887D-D6AC-36CE-29E0-E7639FC29480}"/>
          </ac:picMkLst>
        </pc:picChg>
        <pc:cxnChg chg="mod">
          <ac:chgData name="Ali, Leila" userId="S::alil2_state.gov#ext#@pepfar.onmicrosoft.com::3ed8609e-1721-4c42-97a1-2fddb6b1c553" providerId="AD" clId="Web-{31D0375A-0754-3A4D-A8F2-E5012F0DC5C8}" dt="2024-09-12T20:42:14.796" v="0"/>
          <ac:cxnSpMkLst>
            <pc:docMk/>
            <pc:sldMk cId="306154153" sldId="329"/>
            <ac:cxnSpMk id="8" creationId="{AF88E909-79F0-4E52-CD67-DC930CDE060D}"/>
          </ac:cxnSpMkLst>
        </pc:cxnChg>
      </pc:sldChg>
      <pc:sldChg chg="modSp mod modClrScheme chgLayout">
        <pc:chgData name="Ali, Leila" userId="S::alil2_state.gov#ext#@pepfar.onmicrosoft.com::3ed8609e-1721-4c42-97a1-2fddb6b1c553" providerId="AD" clId="Web-{31D0375A-0754-3A4D-A8F2-E5012F0DC5C8}" dt="2024-09-12T20:43:15.641" v="8" actId="1076"/>
        <pc:sldMkLst>
          <pc:docMk/>
          <pc:sldMk cId="225842309" sldId="330"/>
        </pc:sldMkLst>
        <pc:spChg chg="mod ord">
          <ac:chgData name="Ali, Leila" userId="S::alil2_state.gov#ext#@pepfar.onmicrosoft.com::3ed8609e-1721-4c42-97a1-2fddb6b1c553" providerId="AD" clId="Web-{31D0375A-0754-3A4D-A8F2-E5012F0DC5C8}" dt="2024-09-12T20:43:15.641" v="8" actId="1076"/>
          <ac:spMkLst>
            <pc:docMk/>
            <pc:sldMk cId="225842309" sldId="330"/>
            <ac:spMk id="2" creationId="{8439389B-AB89-76BE-4FAF-18146F1703C5}"/>
          </ac:spMkLst>
        </pc:spChg>
        <pc:spChg chg="mod">
          <ac:chgData name="Ali, Leila" userId="S::alil2_state.gov#ext#@pepfar.onmicrosoft.com::3ed8609e-1721-4c42-97a1-2fddb6b1c553" providerId="AD" clId="Web-{31D0375A-0754-3A4D-A8F2-E5012F0DC5C8}" dt="2024-09-12T20:42:14.796" v="0"/>
          <ac:spMkLst>
            <pc:docMk/>
            <pc:sldMk cId="225842309" sldId="330"/>
            <ac:spMk id="5" creationId="{09B1B637-7B20-1E86-4A7B-9EF7814DE89C}"/>
          </ac:spMkLst>
        </pc:spChg>
        <pc:spChg chg="mod">
          <ac:chgData name="Ali, Leila" userId="S::alil2_state.gov#ext#@pepfar.onmicrosoft.com::3ed8609e-1721-4c42-97a1-2fddb6b1c553" providerId="AD" clId="Web-{31D0375A-0754-3A4D-A8F2-E5012F0DC5C8}" dt="2024-09-12T20:42:14.796" v="0"/>
          <ac:spMkLst>
            <pc:docMk/>
            <pc:sldMk cId="225842309" sldId="330"/>
            <ac:spMk id="7" creationId="{1D4C2E77-C0EA-38E8-611D-CB97FBC58A41}"/>
          </ac:spMkLst>
        </pc:spChg>
        <pc:spChg chg="mod">
          <ac:chgData name="Ali, Leila" userId="S::alil2_state.gov#ext#@pepfar.onmicrosoft.com::3ed8609e-1721-4c42-97a1-2fddb6b1c553" providerId="AD" clId="Web-{31D0375A-0754-3A4D-A8F2-E5012F0DC5C8}" dt="2024-09-12T20:42:14.796" v="0"/>
          <ac:spMkLst>
            <pc:docMk/>
            <pc:sldMk cId="225842309" sldId="330"/>
            <ac:spMk id="9" creationId="{92C4B97A-FD57-5BAD-5BC0-0F55FADA6E90}"/>
          </ac:spMkLst>
        </pc:spChg>
        <pc:picChg chg="mod">
          <ac:chgData name="Ali, Leila" userId="S::alil2_state.gov#ext#@pepfar.onmicrosoft.com::3ed8609e-1721-4c42-97a1-2fddb6b1c553" providerId="AD" clId="Web-{31D0375A-0754-3A4D-A8F2-E5012F0DC5C8}" dt="2024-09-12T20:42:14.796" v="0"/>
          <ac:picMkLst>
            <pc:docMk/>
            <pc:sldMk cId="225842309" sldId="330"/>
            <ac:picMk id="3" creationId="{FC156371-6FD7-1CAD-EBCF-92D7D4F8C8E0}"/>
          </ac:picMkLst>
        </pc:picChg>
        <pc:picChg chg="mod">
          <ac:chgData name="Ali, Leila" userId="S::alil2_state.gov#ext#@pepfar.onmicrosoft.com::3ed8609e-1721-4c42-97a1-2fddb6b1c553" providerId="AD" clId="Web-{31D0375A-0754-3A4D-A8F2-E5012F0DC5C8}" dt="2024-09-12T20:42:14.796" v="0"/>
          <ac:picMkLst>
            <pc:docMk/>
            <pc:sldMk cId="225842309" sldId="330"/>
            <ac:picMk id="4" creationId="{3A14AED0-65F0-5727-246E-365320231498}"/>
          </ac:picMkLst>
        </pc:picChg>
        <pc:cxnChg chg="mod">
          <ac:chgData name="Ali, Leila" userId="S::alil2_state.gov#ext#@pepfar.onmicrosoft.com::3ed8609e-1721-4c42-97a1-2fddb6b1c553" providerId="AD" clId="Web-{31D0375A-0754-3A4D-A8F2-E5012F0DC5C8}" dt="2024-09-12T20:42:14.796" v="0"/>
          <ac:cxnSpMkLst>
            <pc:docMk/>
            <pc:sldMk cId="225842309" sldId="330"/>
            <ac:cxnSpMk id="11" creationId="{28A46F80-991A-56B3-E149-871698F4B76F}"/>
          </ac:cxnSpMkLst>
        </pc:cxnChg>
        <pc:cxnChg chg="mod">
          <ac:chgData name="Ali, Leila" userId="S::alil2_state.gov#ext#@pepfar.onmicrosoft.com::3ed8609e-1721-4c42-97a1-2fddb6b1c553" providerId="AD" clId="Web-{31D0375A-0754-3A4D-A8F2-E5012F0DC5C8}" dt="2024-09-12T20:42:14.796" v="0"/>
          <ac:cxnSpMkLst>
            <pc:docMk/>
            <pc:sldMk cId="225842309" sldId="330"/>
            <ac:cxnSpMk id="13" creationId="{0A432E5F-76D6-DE13-BCCD-FDC63C6275AB}"/>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565402301" sldId="331"/>
        </pc:sldMkLst>
        <pc:spChg chg="mod ord">
          <ac:chgData name="Ali, Leila" userId="S::alil2_state.gov#ext#@pepfar.onmicrosoft.com::3ed8609e-1721-4c42-97a1-2fddb6b1c553" providerId="AD" clId="Web-{31D0375A-0754-3A4D-A8F2-E5012F0DC5C8}" dt="2024-09-12T20:42:17.015" v="1"/>
          <ac:spMkLst>
            <pc:docMk/>
            <pc:sldMk cId="565402301" sldId="331"/>
            <ac:spMk id="2" creationId="{6274D238-6F42-68DE-CBDE-A157FDBC0E65}"/>
          </ac:spMkLst>
        </pc:spChg>
        <pc:spChg chg="mod">
          <ac:chgData name="Ali, Leila" userId="S::alil2_state.gov#ext#@pepfar.onmicrosoft.com::3ed8609e-1721-4c42-97a1-2fddb6b1c553" providerId="AD" clId="Web-{31D0375A-0754-3A4D-A8F2-E5012F0DC5C8}" dt="2024-09-12T20:42:14.796" v="0"/>
          <ac:spMkLst>
            <pc:docMk/>
            <pc:sldMk cId="565402301" sldId="331"/>
            <ac:spMk id="5" creationId="{0CEB8C28-1D6F-295E-F3B4-1988D0FD5646}"/>
          </ac:spMkLst>
        </pc:spChg>
        <pc:spChg chg="mod">
          <ac:chgData name="Ali, Leila" userId="S::alil2_state.gov#ext#@pepfar.onmicrosoft.com::3ed8609e-1721-4c42-97a1-2fddb6b1c553" providerId="AD" clId="Web-{31D0375A-0754-3A4D-A8F2-E5012F0DC5C8}" dt="2024-09-12T20:42:14.796" v="0"/>
          <ac:spMkLst>
            <pc:docMk/>
            <pc:sldMk cId="565402301" sldId="331"/>
            <ac:spMk id="7" creationId="{54ADFD90-7CC8-34AB-5783-59C20AC7C4EC}"/>
          </ac:spMkLst>
        </pc:spChg>
        <pc:spChg chg="mod">
          <ac:chgData name="Ali, Leila" userId="S::alil2_state.gov#ext#@pepfar.onmicrosoft.com::3ed8609e-1721-4c42-97a1-2fddb6b1c553" providerId="AD" clId="Web-{31D0375A-0754-3A4D-A8F2-E5012F0DC5C8}" dt="2024-09-12T20:42:14.796" v="0"/>
          <ac:spMkLst>
            <pc:docMk/>
            <pc:sldMk cId="565402301" sldId="331"/>
            <ac:spMk id="9" creationId="{82351307-510F-92EF-4552-2E76CF03D669}"/>
          </ac:spMkLst>
        </pc:spChg>
        <pc:picChg chg="mod">
          <ac:chgData name="Ali, Leila" userId="S::alil2_state.gov#ext#@pepfar.onmicrosoft.com::3ed8609e-1721-4c42-97a1-2fddb6b1c553" providerId="AD" clId="Web-{31D0375A-0754-3A4D-A8F2-E5012F0DC5C8}" dt="2024-09-12T20:42:14.796" v="0"/>
          <ac:picMkLst>
            <pc:docMk/>
            <pc:sldMk cId="565402301" sldId="331"/>
            <ac:picMk id="3" creationId="{A63C8A81-EBD4-B861-EF34-4609FC7FE97B}"/>
          </ac:picMkLst>
        </pc:picChg>
        <pc:picChg chg="mod">
          <ac:chgData name="Ali, Leila" userId="S::alil2_state.gov#ext#@pepfar.onmicrosoft.com::3ed8609e-1721-4c42-97a1-2fddb6b1c553" providerId="AD" clId="Web-{31D0375A-0754-3A4D-A8F2-E5012F0DC5C8}" dt="2024-09-12T20:42:14.796" v="0"/>
          <ac:picMkLst>
            <pc:docMk/>
            <pc:sldMk cId="565402301" sldId="331"/>
            <ac:picMk id="4" creationId="{7B51835B-6412-F8FC-78CC-DD855F937A6F}"/>
          </ac:picMkLst>
        </pc:picChg>
        <pc:picChg chg="mod">
          <ac:chgData name="Ali, Leila" userId="S::alil2_state.gov#ext#@pepfar.onmicrosoft.com::3ed8609e-1721-4c42-97a1-2fddb6b1c553" providerId="AD" clId="Web-{31D0375A-0754-3A4D-A8F2-E5012F0DC5C8}" dt="2024-09-12T20:42:14.796" v="0"/>
          <ac:picMkLst>
            <pc:docMk/>
            <pc:sldMk cId="565402301" sldId="331"/>
            <ac:picMk id="6" creationId="{7CC07754-B385-FA7F-EE5F-0E4F15F9768B}"/>
          </ac:picMkLst>
        </pc:picChg>
        <pc:cxnChg chg="mod">
          <ac:chgData name="Ali, Leila" userId="S::alil2_state.gov#ext#@pepfar.onmicrosoft.com::3ed8609e-1721-4c42-97a1-2fddb6b1c553" providerId="AD" clId="Web-{31D0375A-0754-3A4D-A8F2-E5012F0DC5C8}" dt="2024-09-12T20:42:14.796" v="0"/>
          <ac:cxnSpMkLst>
            <pc:docMk/>
            <pc:sldMk cId="565402301" sldId="331"/>
            <ac:cxnSpMk id="11" creationId="{93B1C27E-C755-F53D-A2D1-CBA6EC38F889}"/>
          </ac:cxnSpMkLst>
        </pc:cxnChg>
        <pc:cxnChg chg="mod">
          <ac:chgData name="Ali, Leila" userId="S::alil2_state.gov#ext#@pepfar.onmicrosoft.com::3ed8609e-1721-4c42-97a1-2fddb6b1c553" providerId="AD" clId="Web-{31D0375A-0754-3A4D-A8F2-E5012F0DC5C8}" dt="2024-09-12T20:42:14.796" v="0"/>
          <ac:cxnSpMkLst>
            <pc:docMk/>
            <pc:sldMk cId="565402301" sldId="331"/>
            <ac:cxnSpMk id="13" creationId="{17EF4EA2-3259-43EB-82FC-216FBF9C19DC}"/>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1573866620" sldId="335"/>
        </pc:sldMkLst>
        <pc:spChg chg="mod ord">
          <ac:chgData name="Ali, Leila" userId="S::alil2_state.gov#ext#@pepfar.onmicrosoft.com::3ed8609e-1721-4c42-97a1-2fddb6b1c553" providerId="AD" clId="Web-{31D0375A-0754-3A4D-A8F2-E5012F0DC5C8}" dt="2024-09-12T20:42:17.015" v="1"/>
          <ac:spMkLst>
            <pc:docMk/>
            <pc:sldMk cId="1573866620" sldId="335"/>
            <ac:spMk id="2" creationId="{A893F1ED-91D4-EE84-94C3-3B180BFF1238}"/>
          </ac:spMkLst>
        </pc:spChg>
        <pc:spChg chg="mod">
          <ac:chgData name="Ali, Leila" userId="S::alil2_state.gov#ext#@pepfar.onmicrosoft.com::3ed8609e-1721-4c42-97a1-2fddb6b1c553" providerId="AD" clId="Web-{31D0375A-0754-3A4D-A8F2-E5012F0DC5C8}" dt="2024-09-12T20:42:14.796" v="0"/>
          <ac:spMkLst>
            <pc:docMk/>
            <pc:sldMk cId="1573866620" sldId="335"/>
            <ac:spMk id="7" creationId="{3804C7C9-1944-E8CB-A7B9-C6BDD800301E}"/>
          </ac:spMkLst>
        </pc:spChg>
        <pc:spChg chg="mod">
          <ac:chgData name="Ali, Leila" userId="S::alil2_state.gov#ext#@pepfar.onmicrosoft.com::3ed8609e-1721-4c42-97a1-2fddb6b1c553" providerId="AD" clId="Web-{31D0375A-0754-3A4D-A8F2-E5012F0DC5C8}" dt="2024-09-12T20:42:14.796" v="0"/>
          <ac:spMkLst>
            <pc:docMk/>
            <pc:sldMk cId="1573866620" sldId="335"/>
            <ac:spMk id="9" creationId="{A8EDB7D3-C915-67D5-F593-43F93942B8C5}"/>
          </ac:spMkLst>
        </pc:spChg>
        <pc:spChg chg="mod">
          <ac:chgData name="Ali, Leila" userId="S::alil2_state.gov#ext#@pepfar.onmicrosoft.com::3ed8609e-1721-4c42-97a1-2fddb6b1c553" providerId="AD" clId="Web-{31D0375A-0754-3A4D-A8F2-E5012F0DC5C8}" dt="2024-09-12T20:42:14.796" v="0"/>
          <ac:spMkLst>
            <pc:docMk/>
            <pc:sldMk cId="1573866620" sldId="335"/>
            <ac:spMk id="11" creationId="{DD753F6D-D73A-8E01-34E7-22F27C4ACA33}"/>
          </ac:spMkLst>
        </pc:spChg>
        <pc:picChg chg="mod">
          <ac:chgData name="Ali, Leila" userId="S::alil2_state.gov#ext#@pepfar.onmicrosoft.com::3ed8609e-1721-4c42-97a1-2fddb6b1c553" providerId="AD" clId="Web-{31D0375A-0754-3A4D-A8F2-E5012F0DC5C8}" dt="2024-09-12T20:42:14.796" v="0"/>
          <ac:picMkLst>
            <pc:docMk/>
            <pc:sldMk cId="1573866620" sldId="335"/>
            <ac:picMk id="4" creationId="{38E84650-BABE-A9E3-D922-8928D49C0AD4}"/>
          </ac:picMkLst>
        </pc:picChg>
        <pc:picChg chg="mod">
          <ac:chgData name="Ali, Leila" userId="S::alil2_state.gov#ext#@pepfar.onmicrosoft.com::3ed8609e-1721-4c42-97a1-2fddb6b1c553" providerId="AD" clId="Web-{31D0375A-0754-3A4D-A8F2-E5012F0DC5C8}" dt="2024-09-12T20:42:14.796" v="0"/>
          <ac:picMkLst>
            <pc:docMk/>
            <pc:sldMk cId="1573866620" sldId="335"/>
            <ac:picMk id="5" creationId="{C81D8DFF-A106-F5DA-D83E-5EF28B9F1809}"/>
          </ac:picMkLst>
        </pc:picChg>
        <pc:picChg chg="mod">
          <ac:chgData name="Ali, Leila" userId="S::alil2_state.gov#ext#@pepfar.onmicrosoft.com::3ed8609e-1721-4c42-97a1-2fddb6b1c553" providerId="AD" clId="Web-{31D0375A-0754-3A4D-A8F2-E5012F0DC5C8}" dt="2024-09-12T20:42:14.796" v="0"/>
          <ac:picMkLst>
            <pc:docMk/>
            <pc:sldMk cId="1573866620" sldId="335"/>
            <ac:picMk id="6" creationId="{45492119-2078-6214-BC0F-79D08D3A2FAD}"/>
          </ac:picMkLst>
        </pc:picChg>
        <pc:cxnChg chg="mod">
          <ac:chgData name="Ali, Leila" userId="S::alil2_state.gov#ext#@pepfar.onmicrosoft.com::3ed8609e-1721-4c42-97a1-2fddb6b1c553" providerId="AD" clId="Web-{31D0375A-0754-3A4D-A8F2-E5012F0DC5C8}" dt="2024-09-12T20:42:14.796" v="0"/>
          <ac:cxnSpMkLst>
            <pc:docMk/>
            <pc:sldMk cId="1573866620" sldId="335"/>
            <ac:cxnSpMk id="13" creationId="{056E6D07-F82A-24CD-2928-6D3241932D28}"/>
          </ac:cxnSpMkLst>
        </pc:cxnChg>
        <pc:cxnChg chg="mod">
          <ac:chgData name="Ali, Leila" userId="S::alil2_state.gov#ext#@pepfar.onmicrosoft.com::3ed8609e-1721-4c42-97a1-2fddb6b1c553" providerId="AD" clId="Web-{31D0375A-0754-3A4D-A8F2-E5012F0DC5C8}" dt="2024-09-12T20:42:14.796" v="0"/>
          <ac:cxnSpMkLst>
            <pc:docMk/>
            <pc:sldMk cId="1573866620" sldId="335"/>
            <ac:cxnSpMk id="15" creationId="{EE8B9498-7F3E-F121-DEA2-DA34557AC6C5}"/>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525457694" sldId="336"/>
        </pc:sldMkLst>
        <pc:spChg chg="mod ord">
          <ac:chgData name="Ali, Leila" userId="S::alil2_state.gov#ext#@pepfar.onmicrosoft.com::3ed8609e-1721-4c42-97a1-2fddb6b1c553" providerId="AD" clId="Web-{31D0375A-0754-3A4D-A8F2-E5012F0DC5C8}" dt="2024-09-12T20:42:17.015" v="1"/>
          <ac:spMkLst>
            <pc:docMk/>
            <pc:sldMk cId="525457694" sldId="336"/>
            <ac:spMk id="2" creationId="{CB1CBEFF-29D2-3B31-99C5-598CC931E32C}"/>
          </ac:spMkLst>
        </pc:spChg>
        <pc:spChg chg="mod">
          <ac:chgData name="Ali, Leila" userId="S::alil2_state.gov#ext#@pepfar.onmicrosoft.com::3ed8609e-1721-4c42-97a1-2fddb6b1c553" providerId="AD" clId="Web-{31D0375A-0754-3A4D-A8F2-E5012F0DC5C8}" dt="2024-09-12T20:42:14.796" v="0"/>
          <ac:spMkLst>
            <pc:docMk/>
            <pc:sldMk cId="525457694" sldId="336"/>
            <ac:spMk id="5" creationId="{E6CEA085-24E0-5024-1313-3B436160BD1F}"/>
          </ac:spMkLst>
        </pc:spChg>
        <pc:spChg chg="mod">
          <ac:chgData name="Ali, Leila" userId="S::alil2_state.gov#ext#@pepfar.onmicrosoft.com::3ed8609e-1721-4c42-97a1-2fddb6b1c553" providerId="AD" clId="Web-{31D0375A-0754-3A4D-A8F2-E5012F0DC5C8}" dt="2024-09-12T20:42:14.796" v="0"/>
          <ac:spMkLst>
            <pc:docMk/>
            <pc:sldMk cId="525457694" sldId="336"/>
            <ac:spMk id="7" creationId="{C37C7311-D135-2F58-82D7-73F156BF6164}"/>
          </ac:spMkLst>
        </pc:spChg>
        <pc:spChg chg="mod">
          <ac:chgData name="Ali, Leila" userId="S::alil2_state.gov#ext#@pepfar.onmicrosoft.com::3ed8609e-1721-4c42-97a1-2fddb6b1c553" providerId="AD" clId="Web-{31D0375A-0754-3A4D-A8F2-E5012F0DC5C8}" dt="2024-09-12T20:42:14.796" v="0"/>
          <ac:spMkLst>
            <pc:docMk/>
            <pc:sldMk cId="525457694" sldId="336"/>
            <ac:spMk id="9" creationId="{176B2056-BCBF-191C-EEF5-A6BA04B05FC8}"/>
          </ac:spMkLst>
        </pc:spChg>
        <pc:picChg chg="mod">
          <ac:chgData name="Ali, Leila" userId="S::alil2_state.gov#ext#@pepfar.onmicrosoft.com::3ed8609e-1721-4c42-97a1-2fddb6b1c553" providerId="AD" clId="Web-{31D0375A-0754-3A4D-A8F2-E5012F0DC5C8}" dt="2024-09-12T20:42:14.796" v="0"/>
          <ac:picMkLst>
            <pc:docMk/>
            <pc:sldMk cId="525457694" sldId="336"/>
            <ac:picMk id="3" creationId="{8C1E1A04-9EC5-19A7-248B-C59829D02F45}"/>
          </ac:picMkLst>
        </pc:picChg>
        <pc:picChg chg="mod">
          <ac:chgData name="Ali, Leila" userId="S::alil2_state.gov#ext#@pepfar.onmicrosoft.com::3ed8609e-1721-4c42-97a1-2fddb6b1c553" providerId="AD" clId="Web-{31D0375A-0754-3A4D-A8F2-E5012F0DC5C8}" dt="2024-09-12T20:42:14.796" v="0"/>
          <ac:picMkLst>
            <pc:docMk/>
            <pc:sldMk cId="525457694" sldId="336"/>
            <ac:picMk id="14" creationId="{1796D6C9-221A-5594-9D5F-295B1CCEC459}"/>
          </ac:picMkLst>
        </pc:picChg>
        <pc:picChg chg="mod">
          <ac:chgData name="Ali, Leila" userId="S::alil2_state.gov#ext#@pepfar.onmicrosoft.com::3ed8609e-1721-4c42-97a1-2fddb6b1c553" providerId="AD" clId="Web-{31D0375A-0754-3A4D-A8F2-E5012F0DC5C8}" dt="2024-09-12T20:42:14.796" v="0"/>
          <ac:picMkLst>
            <pc:docMk/>
            <pc:sldMk cId="525457694" sldId="336"/>
            <ac:picMk id="16" creationId="{50F748DE-B119-55D7-24E1-0205AC6BEF8B}"/>
          </ac:picMkLst>
        </pc:picChg>
        <pc:cxnChg chg="mod">
          <ac:chgData name="Ali, Leila" userId="S::alil2_state.gov#ext#@pepfar.onmicrosoft.com::3ed8609e-1721-4c42-97a1-2fddb6b1c553" providerId="AD" clId="Web-{31D0375A-0754-3A4D-A8F2-E5012F0DC5C8}" dt="2024-09-12T20:42:14.796" v="0"/>
          <ac:cxnSpMkLst>
            <pc:docMk/>
            <pc:sldMk cId="525457694" sldId="336"/>
            <ac:cxnSpMk id="11" creationId="{FE44AA12-F798-6102-123A-F56C6658C92B}"/>
          </ac:cxnSpMkLst>
        </pc:cxnChg>
        <pc:cxnChg chg="mod">
          <ac:chgData name="Ali, Leila" userId="S::alil2_state.gov#ext#@pepfar.onmicrosoft.com::3ed8609e-1721-4c42-97a1-2fddb6b1c553" providerId="AD" clId="Web-{31D0375A-0754-3A4D-A8F2-E5012F0DC5C8}" dt="2024-09-12T20:42:14.796" v="0"/>
          <ac:cxnSpMkLst>
            <pc:docMk/>
            <pc:sldMk cId="525457694" sldId="336"/>
            <ac:cxnSpMk id="13" creationId="{240B8EE9-3810-90A4-414F-F310350E1D23}"/>
          </ac:cxnSpMkLst>
        </pc:cxnChg>
      </pc:sldChg>
      <pc:sldChg chg="modSp mod modClrScheme chgLayout">
        <pc:chgData name="Ali, Leila" userId="S::alil2_state.gov#ext#@pepfar.onmicrosoft.com::3ed8609e-1721-4c42-97a1-2fddb6b1c553" providerId="AD" clId="Web-{31D0375A-0754-3A4D-A8F2-E5012F0DC5C8}" dt="2024-09-12T20:42:17.015" v="1"/>
        <pc:sldMkLst>
          <pc:docMk/>
          <pc:sldMk cId="2477089765" sldId="338"/>
        </pc:sldMkLst>
        <pc:spChg chg="mod ord">
          <ac:chgData name="Ali, Leila" userId="S::alil2_state.gov#ext#@pepfar.onmicrosoft.com::3ed8609e-1721-4c42-97a1-2fddb6b1c553" providerId="AD" clId="Web-{31D0375A-0754-3A4D-A8F2-E5012F0DC5C8}" dt="2024-09-12T20:42:17.015" v="1"/>
          <ac:spMkLst>
            <pc:docMk/>
            <pc:sldMk cId="2477089765" sldId="338"/>
            <ac:spMk id="2" creationId="{1D30C8D8-7B22-545C-8ADD-9D50F98EE5F5}"/>
          </ac:spMkLst>
        </pc:spChg>
        <pc:spChg chg="mod">
          <ac:chgData name="Ali, Leila" userId="S::alil2_state.gov#ext#@pepfar.onmicrosoft.com::3ed8609e-1721-4c42-97a1-2fddb6b1c553" providerId="AD" clId="Web-{31D0375A-0754-3A4D-A8F2-E5012F0DC5C8}" dt="2024-09-12T20:42:14.796" v="0"/>
          <ac:spMkLst>
            <pc:docMk/>
            <pc:sldMk cId="2477089765" sldId="338"/>
            <ac:spMk id="5" creationId="{B39E188A-1EC2-56FF-B33E-5FB7E266B3F1}"/>
          </ac:spMkLst>
        </pc:spChg>
        <pc:spChg chg="mod">
          <ac:chgData name="Ali, Leila" userId="S::alil2_state.gov#ext#@pepfar.onmicrosoft.com::3ed8609e-1721-4c42-97a1-2fddb6b1c553" providerId="AD" clId="Web-{31D0375A-0754-3A4D-A8F2-E5012F0DC5C8}" dt="2024-09-12T20:42:14.796" v="0"/>
          <ac:spMkLst>
            <pc:docMk/>
            <pc:sldMk cId="2477089765" sldId="338"/>
            <ac:spMk id="7" creationId="{381205D0-5B92-66F0-9D93-0E4754D6258A}"/>
          </ac:spMkLst>
        </pc:spChg>
        <pc:picChg chg="mod">
          <ac:chgData name="Ali, Leila" userId="S::alil2_state.gov#ext#@pepfar.onmicrosoft.com::3ed8609e-1721-4c42-97a1-2fddb6b1c553" providerId="AD" clId="Web-{31D0375A-0754-3A4D-A8F2-E5012F0DC5C8}" dt="2024-09-12T20:42:14.796" v="0"/>
          <ac:picMkLst>
            <pc:docMk/>
            <pc:sldMk cId="2477089765" sldId="338"/>
            <ac:picMk id="3" creationId="{391E42D1-CDD4-9F45-ACA0-669C511333AC}"/>
          </ac:picMkLst>
        </pc:picChg>
        <pc:picChg chg="mod">
          <ac:chgData name="Ali, Leila" userId="S::alil2_state.gov#ext#@pepfar.onmicrosoft.com::3ed8609e-1721-4c42-97a1-2fddb6b1c553" providerId="AD" clId="Web-{31D0375A-0754-3A4D-A8F2-E5012F0DC5C8}" dt="2024-09-12T20:42:14.796" v="0"/>
          <ac:picMkLst>
            <pc:docMk/>
            <pc:sldMk cId="2477089765" sldId="338"/>
            <ac:picMk id="6" creationId="{E4802BA4-9E04-25BE-A3DE-D6276116FC54}"/>
          </ac:picMkLst>
        </pc:picChg>
        <pc:cxnChg chg="mod">
          <ac:chgData name="Ali, Leila" userId="S::alil2_state.gov#ext#@pepfar.onmicrosoft.com::3ed8609e-1721-4c42-97a1-2fddb6b1c553" providerId="AD" clId="Web-{31D0375A-0754-3A4D-A8F2-E5012F0DC5C8}" dt="2024-09-12T20:42:14.796" v="0"/>
          <ac:cxnSpMkLst>
            <pc:docMk/>
            <pc:sldMk cId="2477089765" sldId="338"/>
            <ac:cxnSpMk id="13" creationId="{1EC65683-C00B-0609-18E0-190AD2BF80BC}"/>
          </ac:cxnSpMkLst>
        </pc:cxnChg>
      </pc:sldChg>
      <pc:sldMasterChg chg="modSp addSldLayout modSldLayout">
        <pc:chgData name="Ali, Leila" userId="S::alil2_state.gov#ext#@pepfar.onmicrosoft.com::3ed8609e-1721-4c42-97a1-2fddb6b1c553" providerId="AD" clId="Web-{31D0375A-0754-3A4D-A8F2-E5012F0DC5C8}" dt="2024-09-12T20:42:17.015" v="1"/>
        <pc:sldMasterMkLst>
          <pc:docMk/>
          <pc:sldMasterMk cId="711375582" sldId="2147483690"/>
        </pc:sldMasterMkLst>
        <pc:spChg chg="mod">
          <ac:chgData name="Ali, Leila" userId="S::alil2_state.gov#ext#@pepfar.onmicrosoft.com::3ed8609e-1721-4c42-97a1-2fddb6b1c553" providerId="AD" clId="Web-{31D0375A-0754-3A4D-A8F2-E5012F0DC5C8}" dt="2024-09-12T20:42:14.796" v="0"/>
          <ac:spMkLst>
            <pc:docMk/>
            <pc:sldMasterMk cId="711375582" sldId="2147483690"/>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ac:spMk id="5"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ac:spMk id="6" creationId="{00000000-0000-0000-0000-000000000000}"/>
          </ac:spMkLst>
        </pc:spChg>
        <pc:sldLayoutChg chg="modSp">
          <pc:chgData name="Ali, Leila" userId="S::alil2_state.gov#ext#@pepfar.onmicrosoft.com::3ed8609e-1721-4c42-97a1-2fddb6b1c553" providerId="AD" clId="Web-{31D0375A-0754-3A4D-A8F2-E5012F0DC5C8}" dt="2024-09-12T20:42:14.796" v="0"/>
          <pc:sldLayoutMkLst>
            <pc:docMk/>
            <pc:sldMasterMk cId="711375582" sldId="2147483690"/>
            <pc:sldLayoutMk cId="4152014747" sldId="2147483691"/>
          </pc:sldLayoutMkLst>
          <pc:spChg chg="mod">
            <ac:chgData name="Ali, Leila" userId="S::alil2_state.gov#ext#@pepfar.onmicrosoft.com::3ed8609e-1721-4c42-97a1-2fddb6b1c553" providerId="AD" clId="Web-{31D0375A-0754-3A4D-A8F2-E5012F0DC5C8}" dt="2024-09-12T20:42:14.796" v="0"/>
            <ac:spMkLst>
              <pc:docMk/>
              <pc:sldMasterMk cId="711375582" sldId="2147483690"/>
              <pc:sldLayoutMk cId="4152014747" sldId="2147483691"/>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4152014747" sldId="2147483691"/>
              <ac:spMk id="3"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711375582" sldId="2147483690"/>
            <pc:sldLayoutMk cId="4027712804" sldId="2147483693"/>
          </pc:sldLayoutMkLst>
          <pc:spChg chg="mod">
            <ac:chgData name="Ali, Leila" userId="S::alil2_state.gov#ext#@pepfar.onmicrosoft.com::3ed8609e-1721-4c42-97a1-2fddb6b1c553" providerId="AD" clId="Web-{31D0375A-0754-3A4D-A8F2-E5012F0DC5C8}" dt="2024-09-12T20:42:14.796" v="0"/>
            <ac:spMkLst>
              <pc:docMk/>
              <pc:sldMasterMk cId="711375582" sldId="2147483690"/>
              <pc:sldLayoutMk cId="4027712804" sldId="2147483693"/>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4027712804" sldId="2147483693"/>
              <ac:spMk id="3"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711375582" sldId="2147483690"/>
            <pc:sldLayoutMk cId="1239170108" sldId="2147483694"/>
          </pc:sldLayoutMkLst>
          <pc:spChg chg="mod">
            <ac:chgData name="Ali, Leila" userId="S::alil2_state.gov#ext#@pepfar.onmicrosoft.com::3ed8609e-1721-4c42-97a1-2fddb6b1c553" providerId="AD" clId="Web-{31D0375A-0754-3A4D-A8F2-E5012F0DC5C8}" dt="2024-09-12T20:42:14.796" v="0"/>
            <ac:spMkLst>
              <pc:docMk/>
              <pc:sldMasterMk cId="711375582" sldId="2147483690"/>
              <pc:sldLayoutMk cId="1239170108" sldId="2147483694"/>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1239170108" sldId="2147483694"/>
              <ac:spMk id="4"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711375582" sldId="2147483690"/>
            <pc:sldLayoutMk cId="3579786548" sldId="2147483695"/>
          </pc:sldLayoutMkLst>
          <pc:spChg chg="mod">
            <ac:chgData name="Ali, Leila" userId="S::alil2_state.gov#ext#@pepfar.onmicrosoft.com::3ed8609e-1721-4c42-97a1-2fddb6b1c553" providerId="AD" clId="Web-{31D0375A-0754-3A4D-A8F2-E5012F0DC5C8}" dt="2024-09-12T20:42:14.796" v="0"/>
            <ac:spMkLst>
              <pc:docMk/>
              <pc:sldMasterMk cId="711375582" sldId="2147483690"/>
              <pc:sldLayoutMk cId="3579786548" sldId="2147483695"/>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3579786548" sldId="2147483695"/>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3579786548" sldId="2147483695"/>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3579786548" sldId="2147483695"/>
              <ac:spMk id="5"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3579786548" sldId="2147483695"/>
              <ac:spMk id="6"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711375582" sldId="2147483690"/>
            <pc:sldLayoutMk cId="251835147" sldId="2147483698"/>
          </pc:sldLayoutMkLst>
          <pc:spChg chg="mod">
            <ac:chgData name="Ali, Leila" userId="S::alil2_state.gov#ext#@pepfar.onmicrosoft.com::3ed8609e-1721-4c42-97a1-2fddb6b1c553" providerId="AD" clId="Web-{31D0375A-0754-3A4D-A8F2-E5012F0DC5C8}" dt="2024-09-12T20:42:14.796" v="0"/>
            <ac:spMkLst>
              <pc:docMk/>
              <pc:sldMasterMk cId="711375582" sldId="2147483690"/>
              <pc:sldLayoutMk cId="251835147" sldId="2147483698"/>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251835147" sldId="2147483698"/>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251835147" sldId="2147483698"/>
              <ac:spMk id="4"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711375582" sldId="2147483690"/>
            <pc:sldLayoutMk cId="2761378769" sldId="2147483699"/>
          </pc:sldLayoutMkLst>
          <pc:spChg chg="mod">
            <ac:chgData name="Ali, Leila" userId="S::alil2_state.gov#ext#@pepfar.onmicrosoft.com::3ed8609e-1721-4c42-97a1-2fddb6b1c553" providerId="AD" clId="Web-{31D0375A-0754-3A4D-A8F2-E5012F0DC5C8}" dt="2024-09-12T20:42:14.796" v="0"/>
            <ac:spMkLst>
              <pc:docMk/>
              <pc:sldMasterMk cId="711375582" sldId="2147483690"/>
              <pc:sldLayoutMk cId="2761378769" sldId="2147483699"/>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2761378769" sldId="2147483699"/>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2761378769" sldId="2147483699"/>
              <ac:spMk id="4"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711375582" sldId="2147483690"/>
            <pc:sldLayoutMk cId="3495017893" sldId="2147483701"/>
          </pc:sldLayoutMkLst>
          <pc:spChg chg="mod">
            <ac:chgData name="Ali, Leila" userId="S::alil2_state.gov#ext#@pepfar.onmicrosoft.com::3ed8609e-1721-4c42-97a1-2fddb6b1c553" providerId="AD" clId="Web-{31D0375A-0754-3A4D-A8F2-E5012F0DC5C8}" dt="2024-09-12T20:42:14.796" v="0"/>
            <ac:spMkLst>
              <pc:docMk/>
              <pc:sldMasterMk cId="711375582" sldId="2147483690"/>
              <pc:sldLayoutMk cId="3495017893" sldId="2147483701"/>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3495017893" sldId="2147483701"/>
              <ac:spMk id="3"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711375582" sldId="2147483690"/>
            <pc:sldLayoutMk cId="1102327491" sldId="2147483702"/>
          </pc:sldLayoutMkLst>
          <pc:spChg chg="mod">
            <ac:chgData name="Ali, Leila" userId="S::alil2_state.gov#ext#@pepfar.onmicrosoft.com::3ed8609e-1721-4c42-97a1-2fddb6b1c553" providerId="AD" clId="Web-{31D0375A-0754-3A4D-A8F2-E5012F0DC5C8}" dt="2024-09-12T20:42:14.796" v="0"/>
            <ac:spMkLst>
              <pc:docMk/>
              <pc:sldMasterMk cId="711375582" sldId="2147483690"/>
              <pc:sldLayoutMk cId="1102327491" sldId="2147483702"/>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1102327491" sldId="2147483702"/>
              <ac:spMk id="1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1102327491" sldId="2147483702"/>
              <ac:spMk id="17"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1102327491" sldId="2147483702"/>
              <ac:spMk id="2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711375582" sldId="2147483690"/>
              <pc:sldLayoutMk cId="1102327491" sldId="2147483702"/>
              <ac:spMk id="6894"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711375582" sldId="2147483690"/>
              <pc:sldLayoutMk cId="1102327491" sldId="2147483702"/>
              <ac:picMk id="10" creationId="{00000000-0000-0000-0000-000000000000}"/>
            </ac:picMkLst>
          </pc:picChg>
        </pc:sldLayoutChg>
        <pc:sldLayoutChg chg="add mod">
          <pc:chgData name="Ali, Leila" userId="S::alil2_state.gov#ext#@pepfar.onmicrosoft.com::3ed8609e-1721-4c42-97a1-2fddb6b1c553" providerId="AD" clId="Web-{31D0375A-0754-3A4D-A8F2-E5012F0DC5C8}" dt="2024-09-12T20:42:17.015" v="1"/>
          <pc:sldLayoutMkLst>
            <pc:docMk/>
            <pc:sldMasterMk cId="711375582" sldId="2147483690"/>
            <pc:sldLayoutMk cId="4200936430" sldId="2147483703"/>
          </pc:sldLayoutMkLst>
        </pc:sldLayoutChg>
        <pc:sldLayoutChg chg="add mod replId">
          <pc:chgData name="Ali, Leila" userId="S::alil2_state.gov#ext#@pepfar.onmicrosoft.com::3ed8609e-1721-4c42-97a1-2fddb6b1c553" providerId="AD" clId="Web-{31D0375A-0754-3A4D-A8F2-E5012F0DC5C8}" dt="2024-09-12T20:42:17.015" v="1"/>
          <pc:sldLayoutMkLst>
            <pc:docMk/>
            <pc:sldMasterMk cId="711375582" sldId="2147483690"/>
            <pc:sldLayoutMk cId="4140315123" sldId="2147483905"/>
          </pc:sldLayoutMkLst>
        </pc:sldLayoutChg>
        <pc:sldLayoutChg chg="add mod replId">
          <pc:chgData name="Ali, Leila" userId="S::alil2_state.gov#ext#@pepfar.onmicrosoft.com::3ed8609e-1721-4c42-97a1-2fddb6b1c553" providerId="AD" clId="Web-{31D0375A-0754-3A4D-A8F2-E5012F0DC5C8}" dt="2024-09-12T20:42:17.015" v="1"/>
          <pc:sldLayoutMkLst>
            <pc:docMk/>
            <pc:sldMasterMk cId="711375582" sldId="2147483690"/>
            <pc:sldLayoutMk cId="2198927576" sldId="2147483906"/>
          </pc:sldLayoutMkLst>
        </pc:sldLayoutChg>
        <pc:sldLayoutChg chg="add mod replId">
          <pc:chgData name="Ali, Leila" userId="S::alil2_state.gov#ext#@pepfar.onmicrosoft.com::3ed8609e-1721-4c42-97a1-2fddb6b1c553" providerId="AD" clId="Web-{31D0375A-0754-3A4D-A8F2-E5012F0DC5C8}" dt="2024-09-12T20:42:17.015" v="1"/>
          <pc:sldLayoutMkLst>
            <pc:docMk/>
            <pc:sldMasterMk cId="711375582" sldId="2147483690"/>
            <pc:sldLayoutMk cId="2929465553" sldId="2147483907"/>
          </pc:sldLayoutMkLst>
        </pc:sldLayoutChg>
      </pc:sldMasterChg>
      <pc:sldMasterChg chg="modSp modSldLayout">
        <pc:chgData name="Ali, Leila" userId="S::alil2_state.gov#ext#@pepfar.onmicrosoft.com::3ed8609e-1721-4c42-97a1-2fddb6b1c553" providerId="AD" clId="Web-{31D0375A-0754-3A4D-A8F2-E5012F0DC5C8}" dt="2024-09-12T20:42:14.796" v="0"/>
        <pc:sldMasterMkLst>
          <pc:docMk/>
          <pc:sldMasterMk cId="3955453297" sldId="2147483772"/>
        </pc:sldMasterMkLst>
        <pc:spChg chg="mod">
          <ac:chgData name="Ali, Leila" userId="S::alil2_state.gov#ext#@pepfar.onmicrosoft.com::3ed8609e-1721-4c42-97a1-2fddb6b1c553" providerId="AD" clId="Web-{31D0375A-0754-3A4D-A8F2-E5012F0DC5C8}" dt="2024-09-12T20:42:14.796" v="0"/>
          <ac:spMkLst>
            <pc:docMk/>
            <pc:sldMasterMk cId="3955453297" sldId="2147483772"/>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ac:spMk id="5"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ac:spMk id="7" creationId="{CD63081A-AA35-4BE7-97CD-0FE560371BBF}"/>
          </ac:spMkLst>
        </pc:sp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4162478579" sldId="2147483757"/>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4162478579" sldId="2147483757"/>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4162478579" sldId="2147483757"/>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3955453297" sldId="2147483772"/>
              <pc:sldLayoutMk cId="4162478579" sldId="2147483757"/>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3955453297" sldId="2147483772"/>
              <pc:sldLayoutMk cId="4162478579" sldId="2147483757"/>
              <ac:picMk id="5"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2821003325" sldId="2147483758"/>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2821003325" sldId="2147483758"/>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821003325" sldId="2147483758"/>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3955453297" sldId="2147483772"/>
              <pc:sldLayoutMk cId="2821003325" sldId="2147483758"/>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3955453297" sldId="2147483772"/>
              <pc:sldLayoutMk cId="2821003325" sldId="2147483758"/>
              <ac:picMk id="3"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4257095926" sldId="2147483766"/>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4257095926" sldId="2147483766"/>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4257095926" sldId="2147483766"/>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3955453297" sldId="2147483772"/>
              <pc:sldLayoutMk cId="4257095926" sldId="2147483766"/>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3955453297" sldId="2147483772"/>
              <pc:sldLayoutMk cId="4257095926" sldId="2147483766"/>
              <ac:picMk id="3"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670528491" sldId="2147483771"/>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670528491" sldId="2147483771"/>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670528491" sldId="2147483771"/>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670528491" sldId="2147483771"/>
              <ac:spMk id="10"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670528491" sldId="2147483771"/>
              <ac:spMk id="12"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351538899" sldId="2147483773"/>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351538899" sldId="2147483773"/>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351538899" sldId="2147483773"/>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3955453297" sldId="2147483772"/>
              <pc:sldLayoutMk cId="351538899" sldId="2147483773"/>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3955453297" sldId="2147483772"/>
              <pc:sldLayoutMk cId="351538899" sldId="2147483773"/>
              <ac:picMk id="5"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1508236199" sldId="2147483774"/>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1508236199" sldId="2147483774"/>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1508236199" sldId="2147483774"/>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3955453297" sldId="2147483772"/>
              <pc:sldLayoutMk cId="1508236199" sldId="2147483774"/>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3955453297" sldId="2147483772"/>
              <pc:sldLayoutMk cId="1508236199" sldId="2147483774"/>
              <ac:picMk id="3"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2167248127" sldId="2147483775"/>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2167248127" sldId="2147483775"/>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167248127" sldId="2147483775"/>
              <ac:spMk id="3"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3185017228" sldId="2147483777"/>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3185017228" sldId="2147483777"/>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3185017228" sldId="2147483777"/>
              <ac:spMk id="3"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947195616" sldId="2147483778"/>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947195616" sldId="2147483778"/>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947195616" sldId="2147483778"/>
              <ac:spMk id="4"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2019325752" sldId="2147483779"/>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2019325752" sldId="2147483779"/>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019325752" sldId="2147483779"/>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019325752" sldId="2147483779"/>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019325752" sldId="2147483779"/>
              <ac:spMk id="5"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019325752" sldId="2147483779"/>
              <ac:spMk id="6"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3347723995" sldId="2147483782"/>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3347723995" sldId="2147483782"/>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3347723995" sldId="2147483782"/>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3955453297" sldId="2147483772"/>
              <pc:sldLayoutMk cId="3347723995" sldId="2147483782"/>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3955453297" sldId="2147483772"/>
              <pc:sldLayoutMk cId="3347723995" sldId="2147483782"/>
              <ac:picMk id="3"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3040399703" sldId="2147483783"/>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3040399703" sldId="2147483783"/>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3040399703" sldId="2147483783"/>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3040399703" sldId="2147483783"/>
              <ac:spMk id="4"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2334122620" sldId="2147483784"/>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2334122620" sldId="2147483784"/>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334122620" sldId="2147483784"/>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334122620" sldId="2147483784"/>
              <ac:spMk id="4"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3173964155" sldId="2147483786"/>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3173964155" sldId="2147483786"/>
              <ac:spMk id="6"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3955453297" sldId="2147483772"/>
              <pc:sldLayoutMk cId="3173964155" sldId="2147483786"/>
              <ac:picMk id="8"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2325692260" sldId="2147483787"/>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2325692260" sldId="2147483787"/>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325692260" sldId="2147483787"/>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325692260" sldId="2147483787"/>
              <ac:spMk id="10"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325692260" sldId="2147483787"/>
              <ac:spMk id="12"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3832878897" sldId="2147483788"/>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3832878897" sldId="2147483788"/>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3832878897" sldId="2147483788"/>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3832878897" sldId="2147483788"/>
              <ac:spMk id="10"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3832878897" sldId="2147483788"/>
              <ac:spMk id="12"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3955453297" sldId="2147483772"/>
              <pc:sldLayoutMk cId="3832878897" sldId="2147483788"/>
              <ac:picMk id="6"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3955453297" sldId="2147483772"/>
            <pc:sldLayoutMk cId="2557580530" sldId="2147483880"/>
          </pc:sldLayoutMkLst>
          <pc:spChg chg="mod">
            <ac:chgData name="Ali, Leila" userId="S::alil2_state.gov#ext#@pepfar.onmicrosoft.com::3ed8609e-1721-4c42-97a1-2fddb6b1c553" providerId="AD" clId="Web-{31D0375A-0754-3A4D-A8F2-E5012F0DC5C8}" dt="2024-09-12T20:42:14.796" v="0"/>
            <ac:spMkLst>
              <pc:docMk/>
              <pc:sldMasterMk cId="3955453297" sldId="2147483772"/>
              <pc:sldLayoutMk cId="2557580530" sldId="2147483880"/>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557580530" sldId="2147483880"/>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557580530" sldId="2147483880"/>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557580530" sldId="2147483880"/>
              <ac:spMk id="11"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3955453297" sldId="2147483772"/>
              <pc:sldLayoutMk cId="2557580530" sldId="2147483880"/>
              <ac:spMk id="12"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3955453297" sldId="2147483772"/>
              <pc:sldLayoutMk cId="2557580530" sldId="2147483880"/>
              <ac:picMk id="2" creationId="{00000000-0000-0000-0000-000000000000}"/>
            </ac:picMkLst>
          </pc:picChg>
        </pc:sldLayoutChg>
      </pc:sldMasterChg>
      <pc:sldMasterChg chg="modSp modSldLayout">
        <pc:chgData name="Ali, Leila" userId="S::alil2_state.gov#ext#@pepfar.onmicrosoft.com::3ed8609e-1721-4c42-97a1-2fddb6b1c553" providerId="AD" clId="Web-{31D0375A-0754-3A4D-A8F2-E5012F0DC5C8}" dt="2024-09-12T20:42:14.796" v="0"/>
        <pc:sldMasterMkLst>
          <pc:docMk/>
          <pc:sldMasterMk cId="2849334259" sldId="2147483803"/>
        </pc:sldMasterMkLst>
        <pc:spChg chg="mod">
          <ac:chgData name="Ali, Leila" userId="S::alil2_state.gov#ext#@pepfar.onmicrosoft.com::3ed8609e-1721-4c42-97a1-2fddb6b1c553" providerId="AD" clId="Web-{31D0375A-0754-3A4D-A8F2-E5012F0DC5C8}" dt="2024-09-12T20:42:14.796" v="0"/>
          <ac:spMkLst>
            <pc:docMk/>
            <pc:sldMasterMk cId="2849334259" sldId="2147483803"/>
            <ac:spMk id="2" creationId="{9930608F-E9B0-4651-9783-6972792E668D}"/>
          </ac:spMkLst>
        </pc:spChg>
        <pc:spChg chg="mod">
          <ac:chgData name="Ali, Leila" userId="S::alil2_state.gov#ext#@pepfar.onmicrosoft.com::3ed8609e-1721-4c42-97a1-2fddb6b1c553" providerId="AD" clId="Web-{31D0375A-0754-3A4D-A8F2-E5012F0DC5C8}" dt="2024-09-12T20:42:14.796" v="0"/>
          <ac:spMkLst>
            <pc:docMk/>
            <pc:sldMasterMk cId="2849334259" sldId="2147483803"/>
            <ac:spMk id="6" creationId="{00000000-0000-0000-0000-000000000000}"/>
          </ac:spMkLst>
        </pc:sp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299937544" sldId="2147483804"/>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299937544" sldId="2147483804"/>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299937544" sldId="2147483804"/>
              <ac:spMk id="1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299937544" sldId="2147483804"/>
              <ac:spMk id="17"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299937544" sldId="2147483804"/>
              <ac:spMk id="2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299937544" sldId="2147483804"/>
              <ac:spMk id="6894"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2299937544" sldId="2147483804"/>
              <ac:picMk id="10"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4047448337" sldId="2147483805"/>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4047448337" sldId="2147483805"/>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47448337" sldId="2147483805"/>
              <ac:spMk id="9"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750502556" sldId="2147483830"/>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750502556" sldId="2147483830"/>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750502556" sldId="2147483830"/>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750502556" sldId="2147483830"/>
              <ac:spMk id="11"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750502556" sldId="2147483830"/>
              <ac:spMk id="12"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2750502556" sldId="2147483830"/>
              <ac:picMk id="2"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733533438" sldId="2147483831"/>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733533438" sldId="2147483831"/>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733533438" sldId="2147483831"/>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733533438" sldId="2147483831"/>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733533438" sldId="2147483831"/>
              <ac:spMk id="11"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733533438" sldId="2147483831"/>
              <ac:spMk id="12"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2733533438" sldId="2147483831"/>
              <ac:picMk id="2"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4293913364" sldId="2147483832"/>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4293913364" sldId="2147483832"/>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293913364" sldId="2147483832"/>
              <ac:spMk id="1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293913364" sldId="2147483832"/>
              <ac:spMk id="17"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293913364" sldId="2147483832"/>
              <ac:spMk id="18"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4293913364" sldId="2147483832"/>
              <ac:picMk id="11"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665800296" sldId="2147483833"/>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665800296" sldId="2147483833"/>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665800296" sldId="2147483833"/>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2665800296" sldId="2147483833"/>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2849334259" sldId="2147483803"/>
              <pc:sldLayoutMk cId="2665800296" sldId="2147483833"/>
              <ac:picMk id="3"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346831504" sldId="2147483834"/>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346831504" sldId="2147483834"/>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346831504" sldId="2147483834"/>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2346831504" sldId="2147483834"/>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2849334259" sldId="2147483803"/>
              <pc:sldLayoutMk cId="2346831504" sldId="2147483834"/>
              <ac:picMk id="10"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488052439" sldId="2147483835"/>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488052439" sldId="2147483835"/>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88052439" sldId="2147483835"/>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488052439" sldId="2147483835"/>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2849334259" sldId="2147483803"/>
              <pc:sldLayoutMk cId="488052439" sldId="2147483835"/>
              <ac:picMk id="5"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1641170460" sldId="2147483836"/>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1641170460" sldId="2147483836"/>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641170460" sldId="2147483836"/>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1641170460" sldId="2147483836"/>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2849334259" sldId="2147483803"/>
              <pc:sldLayoutMk cId="1641170460" sldId="2147483836"/>
              <ac:picMk id="3"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522417968" sldId="2147483837"/>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522417968" sldId="2147483837"/>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522417968" sldId="2147483837"/>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3522417968" sldId="2147483837"/>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2849334259" sldId="2147483803"/>
              <pc:sldLayoutMk cId="3522417968" sldId="2147483837"/>
              <ac:picMk id="6"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1131304191" sldId="2147483838"/>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1131304191" sldId="2147483838"/>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131304191" sldId="2147483838"/>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1131304191" sldId="2147483838"/>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2849334259" sldId="2147483803"/>
              <pc:sldLayoutMk cId="1131304191" sldId="2147483838"/>
              <ac:picMk id="6"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451568712" sldId="2147483839"/>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451568712" sldId="2147483839"/>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51568712" sldId="2147483839"/>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451568712" sldId="2147483839"/>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2849334259" sldId="2147483803"/>
              <pc:sldLayoutMk cId="451568712" sldId="2147483839"/>
              <ac:picMk id="3"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850592825" sldId="2147483840"/>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850592825" sldId="2147483840"/>
              <ac:spMk id="7"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850592825" sldId="2147483840"/>
              <ac:spMk id="1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850592825" sldId="2147483840"/>
              <ac:spMk id="16"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2850592825" sldId="2147483840"/>
              <ac:picMk id="2" creationId="{00000000-0000-0000-0000-000000000000}"/>
            </ac:picMkLst>
          </pc:picChg>
          <pc:picChg chg="mod">
            <ac:chgData name="Ali, Leila" userId="S::alil2_state.gov#ext#@pepfar.onmicrosoft.com::3ed8609e-1721-4c42-97a1-2fddb6b1c553" providerId="AD" clId="Web-{31D0375A-0754-3A4D-A8F2-E5012F0DC5C8}" dt="2024-09-12T20:42:14.796" v="0"/>
            <ac:picMkLst>
              <pc:docMk/>
              <pc:sldMasterMk cId="2849334259" sldId="2147483803"/>
              <pc:sldLayoutMk cId="2850592825" sldId="2147483840"/>
              <ac:picMk id="13"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096692522" sldId="2147483841"/>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096692522" sldId="2147483841"/>
              <ac:spMk id="15"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096692522" sldId="2147483841"/>
              <ac:spMk id="1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096692522" sldId="2147483841"/>
              <ac:spMk id="21" creationId="{00000000-0000-0000-0000-000000000000}"/>
            </ac:spMkLst>
          </pc:sp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4092932587" sldId="2147483842"/>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4092932587" sldId="2147483842"/>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92932587" sldId="2147483842"/>
              <ac:spMk id="10"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92932587" sldId="2147483842"/>
              <ac:spMk id="1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92932587" sldId="2147483842"/>
              <ac:spMk id="19" creationId="{00000000-0000-0000-0000-000000000000}"/>
            </ac:spMkLst>
          </pc:spChg>
          <pc:cxnChg chg="mod">
            <ac:chgData name="Ali, Leila" userId="S::alil2_state.gov#ext#@pepfar.onmicrosoft.com::3ed8609e-1721-4c42-97a1-2fddb6b1c553" providerId="AD" clId="Web-{31D0375A-0754-3A4D-A8F2-E5012F0DC5C8}" dt="2024-09-12T20:42:14.796" v="0"/>
            <ac:cxnSpMkLst>
              <pc:docMk/>
              <pc:sldMasterMk cId="2849334259" sldId="2147483803"/>
              <pc:sldLayoutMk cId="4092932587" sldId="2147483842"/>
              <ac:cxnSpMk id="25" creationId="{00000000-0000-0000-0000-000000000000}"/>
            </ac:cxnSpMkLst>
          </pc:cxn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810097565" sldId="2147483843"/>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810097565" sldId="2147483843"/>
              <ac:spMk id="3"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810097565" sldId="2147483843"/>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810097565" sldId="2147483843"/>
              <ac:spMk id="10"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3810097565" sldId="2147483843"/>
              <ac:picMk id="7"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326589202" sldId="2147483844"/>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326589202" sldId="2147483844"/>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326589202" sldId="2147483844"/>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326589202" sldId="2147483844"/>
              <ac:spMk id="11"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2326589202" sldId="2147483844"/>
              <ac:picMk id="13"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132119791" sldId="2147483845"/>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132119791" sldId="2147483845"/>
              <ac:spMk id="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132119791" sldId="2147483845"/>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132119791" sldId="2147483845"/>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132119791" sldId="2147483845"/>
              <ac:spMk id="12"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132119791" sldId="2147483845"/>
              <ac:spMk id="15"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3132119791" sldId="2147483845"/>
              <ac:picMk id="11"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978501591" sldId="2147483846"/>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978501591" sldId="2147483846"/>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78501591" sldId="2147483846"/>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78501591" sldId="2147483846"/>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78501591" sldId="2147483846"/>
              <ac:spMk id="11"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78501591" sldId="2147483846"/>
              <ac:spMk id="12"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3978501591" sldId="2147483846"/>
              <ac:picMk id="2"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326251213" sldId="2147483879"/>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326251213" sldId="2147483879"/>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326251213" sldId="2147483879"/>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326251213" sldId="2147483879"/>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326251213" sldId="2147483879"/>
              <ac:spMk id="11"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326251213" sldId="2147483879"/>
              <ac:spMk id="12" creationId="{00000000-0000-0000-0000-000000000000}"/>
            </ac:spMkLst>
          </pc:spChg>
          <pc:picChg chg="mod">
            <ac:chgData name="Ali, Leila" userId="S::alil2_state.gov#ext#@pepfar.onmicrosoft.com::3ed8609e-1721-4c42-97a1-2fddb6b1c553" providerId="AD" clId="Web-{31D0375A-0754-3A4D-A8F2-E5012F0DC5C8}" dt="2024-09-12T20:42:14.796" v="0"/>
            <ac:picMkLst>
              <pc:docMk/>
              <pc:sldMasterMk cId="2849334259" sldId="2147483803"/>
              <pc:sldLayoutMk cId="3326251213" sldId="2147483879"/>
              <ac:picMk id="2" creationId="{00000000-0000-0000-0000-000000000000}"/>
            </ac:picMkLst>
          </pc:pic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497499415" sldId="2147483881"/>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497499415" sldId="2147483881"/>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497499415" sldId="2147483881"/>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497499415" sldId="2147483881"/>
              <ac:spMk id="7"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497499415" sldId="2147483881"/>
              <ac:spMk id="9"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497499415" sldId="2147483881"/>
              <ac:graphicFrameMk id="5"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1433798645" sldId="2147483882"/>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1433798645" sldId="2147483882"/>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33798645" sldId="2147483882"/>
              <ac:spMk id="10"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33798645" sldId="2147483882"/>
              <ac:spMk id="11"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33798645" sldId="2147483882"/>
              <ac:spMk id="13"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1433798645" sldId="2147483882"/>
              <ac:graphicFrameMk id="5"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142674105" sldId="2147483883"/>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142674105" sldId="2147483883"/>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2674105" sldId="2147483883"/>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2674105" sldId="2147483883"/>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2674105" sldId="2147483883"/>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2674105" sldId="2147483883"/>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142674105" sldId="2147483883"/>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142674105" sldId="2147483883"/>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4253345287" sldId="2147483884"/>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4253345287" sldId="2147483884"/>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253345287" sldId="2147483884"/>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253345287" sldId="2147483884"/>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253345287" sldId="2147483884"/>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253345287" sldId="2147483884"/>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4253345287" sldId="2147483884"/>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4253345287" sldId="2147483884"/>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012917480" sldId="2147483885"/>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012917480" sldId="2147483885"/>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12917480" sldId="2147483885"/>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12917480" sldId="2147483885"/>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12917480" sldId="2147483885"/>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12917480" sldId="2147483885"/>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012917480" sldId="2147483885"/>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012917480" sldId="2147483885"/>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002934777" sldId="2147483886"/>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002934777" sldId="2147483886"/>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02934777" sldId="2147483886"/>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02934777" sldId="2147483886"/>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02934777" sldId="2147483886"/>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02934777" sldId="2147483886"/>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002934777" sldId="2147483886"/>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002934777" sldId="2147483886"/>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1493462372" sldId="2147483887"/>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1493462372" sldId="2147483887"/>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93462372" sldId="2147483887"/>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93462372" sldId="2147483887"/>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93462372" sldId="2147483887"/>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493462372" sldId="2147483887"/>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1493462372" sldId="2147483887"/>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1493462372" sldId="2147483887"/>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268284422" sldId="2147483888"/>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268284422" sldId="2147483888"/>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268284422" sldId="2147483888"/>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268284422" sldId="2147483888"/>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268284422" sldId="2147483888"/>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268284422" sldId="2147483888"/>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268284422" sldId="2147483888"/>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268284422" sldId="2147483888"/>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926309597" sldId="2147483889"/>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926309597" sldId="2147483889"/>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26309597" sldId="2147483889"/>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26309597" sldId="2147483889"/>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26309597" sldId="2147483889"/>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26309597" sldId="2147483889"/>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926309597" sldId="2147483889"/>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926309597" sldId="2147483889"/>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451581822" sldId="2147483890"/>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451581822" sldId="2147483890"/>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451581822" sldId="2147483890"/>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451581822" sldId="2147483890"/>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451581822" sldId="2147483890"/>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451581822" sldId="2147483890"/>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2451581822" sldId="2147483890"/>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2451581822" sldId="2147483890"/>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936292326" sldId="2147483891"/>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936292326" sldId="2147483891"/>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936292326" sldId="2147483891"/>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936292326" sldId="2147483891"/>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936292326" sldId="2147483891"/>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936292326" sldId="2147483891"/>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936292326" sldId="2147483891"/>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936292326" sldId="2147483891"/>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050683552" sldId="2147483892"/>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050683552" sldId="2147483892"/>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50683552" sldId="2147483892"/>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50683552" sldId="2147483892"/>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50683552" sldId="2147483892"/>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50683552" sldId="2147483892"/>
              <ac:spMk id="12"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050683552" sldId="2147483892"/>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050683552" sldId="2147483892"/>
              <ac:graphicFrameMk id="10"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956085858" sldId="2147483893"/>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956085858" sldId="2147483893"/>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56085858" sldId="2147483893"/>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56085858" sldId="2147483893"/>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56085858" sldId="2147483893"/>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956085858" sldId="2147483893"/>
              <ac:spMk id="12"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956085858" sldId="2147483893"/>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956085858" sldId="2147483893"/>
              <ac:graphicFrameMk id="10"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705109225" sldId="2147483894"/>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705109225" sldId="2147483894"/>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5109225" sldId="2147483894"/>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5109225" sldId="2147483894"/>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5109225" sldId="2147483894"/>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5109225" sldId="2147483894"/>
              <ac:spMk id="12"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705109225" sldId="2147483894"/>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705109225" sldId="2147483894"/>
              <ac:graphicFrameMk id="10"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708751832" sldId="2147483895"/>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708751832" sldId="2147483895"/>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8751832" sldId="2147483895"/>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8751832" sldId="2147483895"/>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8751832" sldId="2147483895"/>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8751832" sldId="2147483895"/>
              <ac:spMk id="12"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708751832" sldId="2147483895"/>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708751832" sldId="2147483895"/>
              <ac:graphicFrameMk id="10"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568622229" sldId="2147483896"/>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568622229" sldId="2147483896"/>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568622229" sldId="2147483896"/>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568622229" sldId="2147483896"/>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568622229" sldId="2147483896"/>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568622229" sldId="2147483896"/>
              <ac:spMk id="12"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2568622229" sldId="2147483896"/>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2568622229" sldId="2147483896"/>
              <ac:graphicFrameMk id="10"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2901570074" sldId="2147483897"/>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2901570074" sldId="2147483897"/>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901570074" sldId="2147483897"/>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901570074" sldId="2147483897"/>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901570074" sldId="2147483897"/>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2901570074" sldId="2147483897"/>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2901570074" sldId="2147483897"/>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2901570074" sldId="2147483897"/>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706437738" sldId="2147483898"/>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706437738" sldId="2147483898"/>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6437738" sldId="2147483898"/>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6437738" sldId="2147483898"/>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6437738" sldId="2147483898"/>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706437738" sldId="2147483898"/>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706437738" sldId="2147483898"/>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706437738" sldId="2147483898"/>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036573332" sldId="2147483899"/>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036573332" sldId="2147483899"/>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36573332" sldId="2147483899"/>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36573332" sldId="2147483899"/>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36573332" sldId="2147483899"/>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036573332" sldId="2147483899"/>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036573332" sldId="2147483899"/>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036573332" sldId="2147483899"/>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404407574" sldId="2147483900"/>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404407574" sldId="2147483900"/>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4407574" sldId="2147483900"/>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4407574" sldId="2147483900"/>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4407574" sldId="2147483900"/>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4407574" sldId="2147483900"/>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404407574" sldId="2147483900"/>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404407574" sldId="2147483900"/>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4026169210" sldId="2147483901"/>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4026169210" sldId="2147483901"/>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26169210" sldId="2147483901"/>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26169210" sldId="2147483901"/>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26169210" sldId="2147483901"/>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4026169210" sldId="2147483901"/>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4026169210" sldId="2147483901"/>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4026169210" sldId="2147483901"/>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608583339" sldId="2147483902"/>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608583339" sldId="2147483902"/>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608583339" sldId="2147483902"/>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608583339" sldId="2147483902"/>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608583339" sldId="2147483902"/>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608583339" sldId="2147483902"/>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608583339" sldId="2147483902"/>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608583339" sldId="2147483902"/>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1772290872" sldId="2147483903"/>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1772290872" sldId="2147483903"/>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772290872" sldId="2147483903"/>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772290872" sldId="2147483903"/>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772290872" sldId="2147483903"/>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1772290872" sldId="2147483903"/>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1772290872" sldId="2147483903"/>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1772290872" sldId="2147483903"/>
              <ac:graphicFrameMk id="7" creationId="{00000000-0000-0000-0000-000000000000}"/>
            </ac:graphicFrameMkLst>
          </pc:graphicFrameChg>
        </pc:sldLayoutChg>
        <pc:sldLayoutChg chg="modSp">
          <pc:chgData name="Ali, Leila" userId="S::alil2_state.gov#ext#@pepfar.onmicrosoft.com::3ed8609e-1721-4c42-97a1-2fddb6b1c553" providerId="AD" clId="Web-{31D0375A-0754-3A4D-A8F2-E5012F0DC5C8}" dt="2024-09-12T20:42:14.796" v="0"/>
          <pc:sldLayoutMkLst>
            <pc:docMk/>
            <pc:sldMasterMk cId="2849334259" sldId="2147483803"/>
            <pc:sldLayoutMk cId="3667704709" sldId="2147483904"/>
          </pc:sldLayoutMkLst>
          <pc:spChg chg="mod">
            <ac:chgData name="Ali, Leila" userId="S::alil2_state.gov#ext#@pepfar.onmicrosoft.com::3ed8609e-1721-4c42-97a1-2fddb6b1c553" providerId="AD" clId="Web-{31D0375A-0754-3A4D-A8F2-E5012F0DC5C8}" dt="2024-09-12T20:42:14.796" v="0"/>
            <ac:spMkLst>
              <pc:docMk/>
              <pc:sldMasterMk cId="2849334259" sldId="2147483803"/>
              <pc:sldLayoutMk cId="3667704709" sldId="2147483904"/>
              <ac:spMk id="4"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667704709" sldId="2147483904"/>
              <ac:spMk id="6"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667704709" sldId="2147483904"/>
              <ac:spMk id="8"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667704709" sldId="2147483904"/>
              <ac:spMk id="9" creationId="{00000000-0000-0000-0000-000000000000}"/>
            </ac:spMkLst>
          </pc:spChg>
          <pc:spChg chg="mod">
            <ac:chgData name="Ali, Leila" userId="S::alil2_state.gov#ext#@pepfar.onmicrosoft.com::3ed8609e-1721-4c42-97a1-2fddb6b1c553" providerId="AD" clId="Web-{31D0375A-0754-3A4D-A8F2-E5012F0DC5C8}" dt="2024-09-12T20:42:14.796" v="0"/>
            <ac:spMkLst>
              <pc:docMk/>
              <pc:sldMasterMk cId="2849334259" sldId="2147483803"/>
              <pc:sldLayoutMk cId="3667704709" sldId="2147483904"/>
              <ac:spMk id="11" creationId="{00000000-0000-0000-0000-000000000000}"/>
            </ac:spMkLst>
          </pc:sp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667704709" sldId="2147483904"/>
              <ac:graphicFrameMk id="5" creationId="{00000000-0000-0000-0000-000000000000}"/>
            </ac:graphicFrameMkLst>
          </pc:graphicFrameChg>
          <pc:graphicFrameChg chg="mod modGraphic">
            <ac:chgData name="Ali, Leila" userId="S::alil2_state.gov#ext#@pepfar.onmicrosoft.com::3ed8609e-1721-4c42-97a1-2fddb6b1c553" providerId="AD" clId="Web-{31D0375A-0754-3A4D-A8F2-E5012F0DC5C8}" dt="2024-09-12T20:42:14.796" v="0"/>
            <ac:graphicFrameMkLst>
              <pc:docMk/>
              <pc:sldMasterMk cId="2849334259" sldId="2147483803"/>
              <pc:sldLayoutMk cId="3667704709" sldId="2147483904"/>
              <ac:graphicFrameMk id="7" creationId="{00000000-0000-0000-0000-000000000000}"/>
            </ac:graphicFrameMkLst>
          </pc:graphicFrameChg>
        </pc:sldLayoutChg>
      </pc:sldMasterChg>
    </pc:docChg>
  </pc:docChgLst>
  <pc:docChgLst>
    <pc:chgData name="Harry Kim" userId="S::harry.kim@pepfar.onmicrosoft.com::9a7780f2-d408-47d0-b28b-f05504209bb7" providerId="AD" clId="Web-{5A21B131-ED0F-2D43-FB0E-EAD47A83026E}"/>
    <pc:docChg chg="mod delSld modSld">
      <pc:chgData name="Harry Kim" userId="S::harry.kim@pepfar.onmicrosoft.com::9a7780f2-d408-47d0-b28b-f05504209bb7" providerId="AD" clId="Web-{5A21B131-ED0F-2D43-FB0E-EAD47A83026E}" dt="2024-08-28T14:23:29.297" v="969" actId="14100"/>
      <pc:docMkLst>
        <pc:docMk/>
      </pc:docMkLst>
      <pc:sldChg chg="modSp">
        <pc:chgData name="Harry Kim" userId="S::harry.kim@pepfar.onmicrosoft.com::9a7780f2-d408-47d0-b28b-f05504209bb7" providerId="AD" clId="Web-{5A21B131-ED0F-2D43-FB0E-EAD47A83026E}" dt="2024-08-26T14:12:01.664" v="457" actId="20577"/>
        <pc:sldMkLst>
          <pc:docMk/>
          <pc:sldMk cId="1952862804" sldId="259"/>
        </pc:sldMkLst>
        <pc:spChg chg="mod">
          <ac:chgData name="Harry Kim" userId="S::harry.kim@pepfar.onmicrosoft.com::9a7780f2-d408-47d0-b28b-f05504209bb7" providerId="AD" clId="Web-{5A21B131-ED0F-2D43-FB0E-EAD47A83026E}" dt="2024-08-26T14:12:01.664" v="457" actId="20577"/>
          <ac:spMkLst>
            <pc:docMk/>
            <pc:sldMk cId="1952862804" sldId="259"/>
            <ac:spMk id="4" creationId="{F58BAEEB-E994-45C7-96E2-B6654AE2CB8B}"/>
          </ac:spMkLst>
        </pc:spChg>
      </pc:sldChg>
      <pc:sldChg chg="del">
        <pc:chgData name="Harry Kim" userId="S::harry.kim@pepfar.onmicrosoft.com::9a7780f2-d408-47d0-b28b-f05504209bb7" providerId="AD" clId="Web-{5A21B131-ED0F-2D43-FB0E-EAD47A83026E}" dt="2024-08-26T14:16:25.689" v="458"/>
        <pc:sldMkLst>
          <pc:docMk/>
          <pc:sldMk cId="14127091" sldId="260"/>
        </pc:sldMkLst>
      </pc:sldChg>
      <pc:sldChg chg="addSp delSp modSp">
        <pc:chgData name="Harry Kim" userId="S::harry.kim@pepfar.onmicrosoft.com::9a7780f2-d408-47d0-b28b-f05504209bb7" providerId="AD" clId="Web-{5A21B131-ED0F-2D43-FB0E-EAD47A83026E}" dt="2024-08-28T14:23:29.297" v="969" actId="14100"/>
        <pc:sldMkLst>
          <pc:docMk/>
          <pc:sldMk cId="3455622585" sldId="262"/>
        </pc:sldMkLst>
        <pc:spChg chg="mod ord">
          <ac:chgData name="Harry Kim" userId="S::harry.kim@pepfar.onmicrosoft.com::9a7780f2-d408-47d0-b28b-f05504209bb7" providerId="AD" clId="Web-{5A21B131-ED0F-2D43-FB0E-EAD47A83026E}" dt="2024-08-28T14:23:29.297" v="969" actId="14100"/>
          <ac:spMkLst>
            <pc:docMk/>
            <pc:sldMk cId="3455622585" sldId="262"/>
            <ac:spMk id="10" creationId="{D8FFCF5D-D197-EE47-99CB-41DBAFFC26C3}"/>
          </ac:spMkLst>
        </pc:spChg>
        <pc:spChg chg="mod">
          <ac:chgData name="Harry Kim" userId="S::harry.kim@pepfar.onmicrosoft.com::9a7780f2-d408-47d0-b28b-f05504209bb7" providerId="AD" clId="Web-{5A21B131-ED0F-2D43-FB0E-EAD47A83026E}" dt="2024-08-28T14:17:32.487" v="952" actId="1076"/>
          <ac:spMkLst>
            <pc:docMk/>
            <pc:sldMk cId="3455622585" sldId="262"/>
            <ac:spMk id="14" creationId="{1138C5A8-081B-FE43-9A92-5D5353419AD8}"/>
          </ac:spMkLst>
        </pc:spChg>
        <pc:spChg chg="mod">
          <ac:chgData name="Harry Kim" userId="S::harry.kim@pepfar.onmicrosoft.com::9a7780f2-d408-47d0-b28b-f05504209bb7" providerId="AD" clId="Web-{5A21B131-ED0F-2D43-FB0E-EAD47A83026E}" dt="2024-08-28T14:17:24.705" v="949" actId="1076"/>
          <ac:spMkLst>
            <pc:docMk/>
            <pc:sldMk cId="3455622585" sldId="262"/>
            <ac:spMk id="18" creationId="{925F57FF-7070-1946-B379-AF6BA0863A46}"/>
          </ac:spMkLst>
        </pc:spChg>
        <pc:picChg chg="add mod">
          <ac:chgData name="Harry Kim" userId="S::harry.kim@pepfar.onmicrosoft.com::9a7780f2-d408-47d0-b28b-f05504209bb7" providerId="AD" clId="Web-{5A21B131-ED0F-2D43-FB0E-EAD47A83026E}" dt="2024-08-28T14:20:52.791" v="958" actId="1076"/>
          <ac:picMkLst>
            <pc:docMk/>
            <pc:sldMk cId="3455622585" sldId="262"/>
            <ac:picMk id="3" creationId="{D4FDD473-E513-4C5C-B818-F1B02410719C}"/>
          </ac:picMkLst>
        </pc:picChg>
        <pc:picChg chg="add mod modCrop">
          <ac:chgData name="Harry Kim" userId="S::harry.kim@pepfar.onmicrosoft.com::9a7780f2-d408-47d0-b28b-f05504209bb7" providerId="AD" clId="Web-{5A21B131-ED0F-2D43-FB0E-EAD47A83026E}" dt="2024-08-28T14:23:11.531" v="965" actId="1076"/>
          <ac:picMkLst>
            <pc:docMk/>
            <pc:sldMk cId="3455622585" sldId="262"/>
            <ac:picMk id="4" creationId="{56D703DD-DA38-6931-5252-463D4D96C22E}"/>
          </ac:picMkLst>
        </pc:picChg>
        <pc:picChg chg="del mod">
          <ac:chgData name="Harry Kim" userId="S::harry.kim@pepfar.onmicrosoft.com::9a7780f2-d408-47d0-b28b-f05504209bb7" providerId="AD" clId="Web-{5A21B131-ED0F-2D43-FB0E-EAD47A83026E}" dt="2024-08-28T14:22:38.998" v="959"/>
          <ac:picMkLst>
            <pc:docMk/>
            <pc:sldMk cId="3455622585" sldId="262"/>
            <ac:picMk id="5" creationId="{F729D43C-77A6-C1B9-5548-5E0B67E0348C}"/>
          </ac:picMkLst>
        </pc:picChg>
        <pc:picChg chg="mod">
          <ac:chgData name="Harry Kim" userId="S::harry.kim@pepfar.onmicrosoft.com::9a7780f2-d408-47d0-b28b-f05504209bb7" providerId="AD" clId="Web-{5A21B131-ED0F-2D43-FB0E-EAD47A83026E}" dt="2024-08-28T14:17:32.471" v="951" actId="1076"/>
          <ac:picMkLst>
            <pc:docMk/>
            <pc:sldMk cId="3455622585" sldId="262"/>
            <ac:picMk id="6" creationId="{EF457BC8-AC89-8DD9-1310-4C86F440DFA6}"/>
          </ac:picMkLst>
        </pc:picChg>
        <pc:cxnChg chg="mod">
          <ac:chgData name="Harry Kim" userId="S::harry.kim@pepfar.onmicrosoft.com::9a7780f2-d408-47d0-b28b-f05504209bb7" providerId="AD" clId="Web-{5A21B131-ED0F-2D43-FB0E-EAD47A83026E}" dt="2024-08-28T14:17:32.487" v="954" actId="1076"/>
          <ac:cxnSpMkLst>
            <pc:docMk/>
            <pc:sldMk cId="3455622585" sldId="262"/>
            <ac:cxnSpMk id="9" creationId="{8CA69E07-60F0-0645-A6E4-07CC4E60E8AE}"/>
          </ac:cxnSpMkLst>
        </pc:cxnChg>
        <pc:cxnChg chg="mod">
          <ac:chgData name="Harry Kim" userId="S::harry.kim@pepfar.onmicrosoft.com::9a7780f2-d408-47d0-b28b-f05504209bb7" providerId="AD" clId="Web-{5A21B131-ED0F-2D43-FB0E-EAD47A83026E}" dt="2024-08-28T14:17:32.502" v="955" actId="1076"/>
          <ac:cxnSpMkLst>
            <pc:docMk/>
            <pc:sldMk cId="3455622585" sldId="262"/>
            <ac:cxnSpMk id="15" creationId="{6D58A311-B4CA-A841-83BD-7FA9F22B11A2}"/>
          </ac:cxnSpMkLst>
        </pc:cxnChg>
      </pc:sldChg>
      <pc:sldChg chg="addSp delSp modSp">
        <pc:chgData name="Harry Kim" userId="S::harry.kim@pepfar.onmicrosoft.com::9a7780f2-d408-47d0-b28b-f05504209bb7" providerId="AD" clId="Web-{5A21B131-ED0F-2D43-FB0E-EAD47A83026E}" dt="2024-08-28T14:01:13.011" v="705" actId="20577"/>
        <pc:sldMkLst>
          <pc:docMk/>
          <pc:sldMk cId="2593821247" sldId="276"/>
        </pc:sldMkLst>
        <pc:spChg chg="mod">
          <ac:chgData name="Harry Kim" userId="S::harry.kim@pepfar.onmicrosoft.com::9a7780f2-d408-47d0-b28b-f05504209bb7" providerId="AD" clId="Web-{5A21B131-ED0F-2D43-FB0E-EAD47A83026E}" dt="2024-08-28T14:01:13.011" v="705" actId="20577"/>
          <ac:spMkLst>
            <pc:docMk/>
            <pc:sldMk cId="2593821247" sldId="276"/>
            <ac:spMk id="4" creationId="{2087072B-9711-0349-9E01-E052AAEDF109}"/>
          </ac:spMkLst>
        </pc:spChg>
        <pc:spChg chg="mod">
          <ac:chgData name="Harry Kim" userId="S::harry.kim@pepfar.onmicrosoft.com::9a7780f2-d408-47d0-b28b-f05504209bb7" providerId="AD" clId="Web-{5A21B131-ED0F-2D43-FB0E-EAD47A83026E}" dt="2024-08-28T13:59:21.851" v="563" actId="1076"/>
          <ac:spMkLst>
            <pc:docMk/>
            <pc:sldMk cId="2593821247" sldId="276"/>
            <ac:spMk id="10" creationId="{D8FFCF5D-D197-EE47-99CB-41DBAFFC26C3}"/>
          </ac:spMkLst>
        </pc:spChg>
        <pc:spChg chg="mod">
          <ac:chgData name="Harry Kim" userId="S::harry.kim@pepfar.onmicrosoft.com::9a7780f2-d408-47d0-b28b-f05504209bb7" providerId="AD" clId="Web-{5A21B131-ED0F-2D43-FB0E-EAD47A83026E}" dt="2024-08-28T13:59:21.866" v="565" actId="1076"/>
          <ac:spMkLst>
            <pc:docMk/>
            <pc:sldMk cId="2593821247" sldId="276"/>
            <ac:spMk id="14" creationId="{1138C5A8-081B-FE43-9A92-5D5353419AD8}"/>
          </ac:spMkLst>
        </pc:spChg>
        <pc:spChg chg="mod">
          <ac:chgData name="Harry Kim" userId="S::harry.kim@pepfar.onmicrosoft.com::9a7780f2-d408-47d0-b28b-f05504209bb7" providerId="AD" clId="Web-{5A21B131-ED0F-2D43-FB0E-EAD47A83026E}" dt="2024-08-28T13:59:11.694" v="561" actId="14100"/>
          <ac:spMkLst>
            <pc:docMk/>
            <pc:sldMk cId="2593821247" sldId="276"/>
            <ac:spMk id="18" creationId="{925F57FF-7070-1946-B379-AF6BA0863A46}"/>
          </ac:spMkLst>
        </pc:spChg>
        <pc:picChg chg="add mod">
          <ac:chgData name="Harry Kim" userId="S::harry.kim@pepfar.onmicrosoft.com::9a7780f2-d408-47d0-b28b-f05504209bb7" providerId="AD" clId="Web-{5A21B131-ED0F-2D43-FB0E-EAD47A83026E}" dt="2024-08-28T14:00:37.651" v="667" actId="1076"/>
          <ac:picMkLst>
            <pc:docMk/>
            <pc:sldMk cId="2593821247" sldId="276"/>
            <ac:picMk id="3" creationId="{B474A9D1-10FD-ECFD-3289-BC2589A9C483}"/>
          </ac:picMkLst>
        </pc:picChg>
        <pc:picChg chg="add del mod">
          <ac:chgData name="Harry Kim" userId="S::harry.kim@pepfar.onmicrosoft.com::9a7780f2-d408-47d0-b28b-f05504209bb7" providerId="AD" clId="Web-{5A21B131-ED0F-2D43-FB0E-EAD47A83026E}" dt="2024-08-28T14:00:36.463" v="666"/>
          <ac:picMkLst>
            <pc:docMk/>
            <pc:sldMk cId="2593821247" sldId="276"/>
            <ac:picMk id="5" creationId="{420378F8-B9E2-9F74-1786-1710FB48B093}"/>
          </ac:picMkLst>
        </pc:picChg>
        <pc:cxnChg chg="mod">
          <ac:chgData name="Harry Kim" userId="S::harry.kim@pepfar.onmicrosoft.com::9a7780f2-d408-47d0-b28b-f05504209bb7" providerId="AD" clId="Web-{5A21B131-ED0F-2D43-FB0E-EAD47A83026E}" dt="2024-08-28T13:59:21.851" v="564" actId="1076"/>
          <ac:cxnSpMkLst>
            <pc:docMk/>
            <pc:sldMk cId="2593821247" sldId="276"/>
            <ac:cxnSpMk id="9" creationId="{8CA69E07-60F0-0645-A6E4-07CC4E60E8AE}"/>
          </ac:cxnSpMkLst>
        </pc:cxnChg>
        <pc:cxnChg chg="mod">
          <ac:chgData name="Harry Kim" userId="S::harry.kim@pepfar.onmicrosoft.com::9a7780f2-d408-47d0-b28b-f05504209bb7" providerId="AD" clId="Web-{5A21B131-ED0F-2D43-FB0E-EAD47A83026E}" dt="2024-08-28T13:59:21.866" v="566" actId="1076"/>
          <ac:cxnSpMkLst>
            <pc:docMk/>
            <pc:sldMk cId="2593821247" sldId="276"/>
            <ac:cxnSpMk id="15" creationId="{6D58A311-B4CA-A841-83BD-7FA9F22B11A2}"/>
          </ac:cxnSpMkLst>
        </pc:cxnChg>
      </pc:sldChg>
      <pc:sldChg chg="addSp delSp modSp">
        <pc:chgData name="Harry Kim" userId="S::harry.kim@pepfar.onmicrosoft.com::9a7780f2-d408-47d0-b28b-f05504209bb7" providerId="AD" clId="Web-{5A21B131-ED0F-2D43-FB0E-EAD47A83026E}" dt="2024-08-28T14:17:16.783" v="948" actId="20577"/>
        <pc:sldMkLst>
          <pc:docMk/>
          <pc:sldMk cId="589857738" sldId="278"/>
        </pc:sldMkLst>
        <pc:spChg chg="del mod">
          <ac:chgData name="Harry Kim" userId="S::harry.kim@pepfar.onmicrosoft.com::9a7780f2-d408-47d0-b28b-f05504209bb7" providerId="AD" clId="Web-{5A21B131-ED0F-2D43-FB0E-EAD47A83026E}" dt="2024-08-28T14:16:50.501" v="937"/>
          <ac:spMkLst>
            <pc:docMk/>
            <pc:sldMk cId="589857738" sldId="278"/>
            <ac:spMk id="4" creationId="{2087072B-9711-0349-9E01-E052AAEDF109}"/>
          </ac:spMkLst>
        </pc:spChg>
        <pc:spChg chg="mod">
          <ac:chgData name="Harry Kim" userId="S::harry.kim@pepfar.onmicrosoft.com::9a7780f2-d408-47d0-b28b-f05504209bb7" providerId="AD" clId="Web-{5A21B131-ED0F-2D43-FB0E-EAD47A83026E}" dt="2024-08-28T14:15:04.372" v="930" actId="1076"/>
          <ac:spMkLst>
            <pc:docMk/>
            <pc:sldMk cId="589857738" sldId="278"/>
            <ac:spMk id="10" creationId="{D8FFCF5D-D197-EE47-99CB-41DBAFFC26C3}"/>
          </ac:spMkLst>
        </pc:spChg>
        <pc:spChg chg="mod">
          <ac:chgData name="Harry Kim" userId="S::harry.kim@pepfar.onmicrosoft.com::9a7780f2-d408-47d0-b28b-f05504209bb7" providerId="AD" clId="Web-{5A21B131-ED0F-2D43-FB0E-EAD47A83026E}" dt="2024-08-28T14:17:16.783" v="948" actId="20577"/>
          <ac:spMkLst>
            <pc:docMk/>
            <pc:sldMk cId="589857738" sldId="278"/>
            <ac:spMk id="18" creationId="{925F57FF-7070-1946-B379-AF6BA0863A46}"/>
          </ac:spMkLst>
        </pc:spChg>
        <pc:picChg chg="add mod">
          <ac:chgData name="Harry Kim" userId="S::harry.kim@pepfar.onmicrosoft.com::9a7780f2-d408-47d0-b28b-f05504209bb7" providerId="AD" clId="Web-{5A21B131-ED0F-2D43-FB0E-EAD47A83026E}" dt="2024-08-28T14:16:56.298" v="938" actId="1076"/>
          <ac:picMkLst>
            <pc:docMk/>
            <pc:sldMk cId="589857738" sldId="278"/>
            <ac:picMk id="3" creationId="{C0A5DE76-ADAC-E796-D93D-0111220BC20C}"/>
          </ac:picMkLst>
        </pc:picChg>
        <pc:picChg chg="mod">
          <ac:chgData name="Harry Kim" userId="S::harry.kim@pepfar.onmicrosoft.com::9a7780f2-d408-47d0-b28b-f05504209bb7" providerId="AD" clId="Web-{5A21B131-ED0F-2D43-FB0E-EAD47A83026E}" dt="2024-08-28T14:15:04.356" v="929" actId="1076"/>
          <ac:picMkLst>
            <pc:docMk/>
            <pc:sldMk cId="589857738" sldId="278"/>
            <ac:picMk id="5" creationId="{92D85332-B8F9-71E1-6196-5FAAA68410AD}"/>
          </ac:picMkLst>
        </pc:picChg>
        <pc:cxnChg chg="mod">
          <ac:chgData name="Harry Kim" userId="S::harry.kim@pepfar.onmicrosoft.com::9a7780f2-d408-47d0-b28b-f05504209bb7" providerId="AD" clId="Web-{5A21B131-ED0F-2D43-FB0E-EAD47A83026E}" dt="2024-08-28T14:15:04.372" v="931" actId="1076"/>
          <ac:cxnSpMkLst>
            <pc:docMk/>
            <pc:sldMk cId="589857738" sldId="278"/>
            <ac:cxnSpMk id="9" creationId="{8CA69E07-60F0-0645-A6E4-07CC4E60E8AE}"/>
          </ac:cxnSpMkLst>
        </pc:cxnChg>
      </pc:sldChg>
      <pc:sldChg chg="addSp modSp">
        <pc:chgData name="Harry Kim" userId="S::harry.kim@pepfar.onmicrosoft.com::9a7780f2-d408-47d0-b28b-f05504209bb7" providerId="AD" clId="Web-{5A21B131-ED0F-2D43-FB0E-EAD47A83026E}" dt="2024-08-28T14:05:42.209" v="716" actId="1076"/>
        <pc:sldMkLst>
          <pc:docMk/>
          <pc:sldMk cId="3654503241" sldId="280"/>
        </pc:sldMkLst>
        <pc:spChg chg="mod">
          <ac:chgData name="Harry Kim" userId="S::harry.kim@pepfar.onmicrosoft.com::9a7780f2-d408-47d0-b28b-f05504209bb7" providerId="AD" clId="Web-{5A21B131-ED0F-2D43-FB0E-EAD47A83026E}" dt="2024-08-28T14:05:35.381" v="712" actId="1076"/>
          <ac:spMkLst>
            <pc:docMk/>
            <pc:sldMk cId="3654503241" sldId="280"/>
            <ac:spMk id="10" creationId="{D8FFCF5D-D197-EE47-99CB-41DBAFFC26C3}"/>
          </ac:spMkLst>
        </pc:spChg>
        <pc:spChg chg="mod">
          <ac:chgData name="Harry Kim" userId="S::harry.kim@pepfar.onmicrosoft.com::9a7780f2-d408-47d0-b28b-f05504209bb7" providerId="AD" clId="Web-{5A21B131-ED0F-2D43-FB0E-EAD47A83026E}" dt="2024-08-28T14:02:14.123" v="710" actId="20577"/>
          <ac:spMkLst>
            <pc:docMk/>
            <pc:sldMk cId="3654503241" sldId="280"/>
            <ac:spMk id="18" creationId="{925F57FF-7070-1946-B379-AF6BA0863A46}"/>
          </ac:spMkLst>
        </pc:spChg>
        <pc:picChg chg="add mod">
          <ac:chgData name="Harry Kim" userId="S::harry.kim@pepfar.onmicrosoft.com::9a7780f2-d408-47d0-b28b-f05504209bb7" providerId="AD" clId="Web-{5A21B131-ED0F-2D43-FB0E-EAD47A83026E}" dt="2024-08-28T14:05:42.209" v="716" actId="1076"/>
          <ac:picMkLst>
            <pc:docMk/>
            <pc:sldMk cId="3654503241" sldId="280"/>
            <ac:picMk id="3" creationId="{E37A631D-4338-2E6F-FBD7-09DCEDC720D3}"/>
          </ac:picMkLst>
        </pc:picChg>
        <pc:picChg chg="mod">
          <ac:chgData name="Harry Kim" userId="S::harry.kim@pepfar.onmicrosoft.com::9a7780f2-d408-47d0-b28b-f05504209bb7" providerId="AD" clId="Web-{5A21B131-ED0F-2D43-FB0E-EAD47A83026E}" dt="2024-08-28T14:05:35.365" v="711" actId="1076"/>
          <ac:picMkLst>
            <pc:docMk/>
            <pc:sldMk cId="3654503241" sldId="280"/>
            <ac:picMk id="5" creationId="{07013E83-B0C0-7479-F445-9F6CA59DC83A}"/>
          </ac:picMkLst>
        </pc:picChg>
        <pc:cxnChg chg="mod">
          <ac:chgData name="Harry Kim" userId="S::harry.kim@pepfar.onmicrosoft.com::9a7780f2-d408-47d0-b28b-f05504209bb7" providerId="AD" clId="Web-{5A21B131-ED0F-2D43-FB0E-EAD47A83026E}" dt="2024-08-28T14:05:35.381" v="713" actId="1076"/>
          <ac:cxnSpMkLst>
            <pc:docMk/>
            <pc:sldMk cId="3654503241" sldId="280"/>
            <ac:cxnSpMk id="9" creationId="{8CA69E07-60F0-0645-A6E4-07CC4E60E8AE}"/>
          </ac:cxnSpMkLst>
        </pc:cxnChg>
      </pc:sldChg>
      <pc:sldChg chg="modSp">
        <pc:chgData name="Harry Kim" userId="S::harry.kim@pepfar.onmicrosoft.com::9a7780f2-d408-47d0-b28b-f05504209bb7" providerId="AD" clId="Web-{5A21B131-ED0F-2D43-FB0E-EAD47A83026E}" dt="2024-08-28T14:11:50.567" v="923" actId="20577"/>
        <pc:sldMkLst>
          <pc:docMk/>
          <pc:sldMk cId="3591488781" sldId="281"/>
        </pc:sldMkLst>
        <pc:spChg chg="mod">
          <ac:chgData name="Harry Kim" userId="S::harry.kim@pepfar.onmicrosoft.com::9a7780f2-d408-47d0-b28b-f05504209bb7" providerId="AD" clId="Web-{5A21B131-ED0F-2D43-FB0E-EAD47A83026E}" dt="2024-08-28T14:10:04.001" v="803" actId="20577"/>
          <ac:spMkLst>
            <pc:docMk/>
            <pc:sldMk cId="3591488781" sldId="281"/>
            <ac:spMk id="2" creationId="{C9CBCD1B-78BF-410A-93D7-4F792FA9EDE2}"/>
          </ac:spMkLst>
        </pc:spChg>
        <pc:spChg chg="mod">
          <ac:chgData name="Harry Kim" userId="S::harry.kim@pepfar.onmicrosoft.com::9a7780f2-d408-47d0-b28b-f05504209bb7" providerId="AD" clId="Web-{5A21B131-ED0F-2D43-FB0E-EAD47A83026E}" dt="2024-08-28T14:10:16.314" v="810" actId="20577"/>
          <ac:spMkLst>
            <pc:docMk/>
            <pc:sldMk cId="3591488781" sldId="281"/>
            <ac:spMk id="4" creationId="{2087072B-9711-0349-9E01-E052AAEDF109}"/>
          </ac:spMkLst>
        </pc:spChg>
        <pc:spChg chg="mod">
          <ac:chgData name="Harry Kim" userId="S::harry.kim@pepfar.onmicrosoft.com::9a7780f2-d408-47d0-b28b-f05504209bb7" providerId="AD" clId="Web-{5A21B131-ED0F-2D43-FB0E-EAD47A83026E}" dt="2024-08-28T14:11:50.567" v="923" actId="20577"/>
          <ac:spMkLst>
            <pc:docMk/>
            <pc:sldMk cId="3591488781" sldId="281"/>
            <ac:spMk id="18" creationId="{925F57FF-7070-1946-B379-AF6BA0863A46}"/>
          </ac:spMkLst>
        </pc:spChg>
      </pc:sldChg>
      <pc:sldChg chg="modSp">
        <pc:chgData name="Harry Kim" userId="S::harry.kim@pepfar.onmicrosoft.com::9a7780f2-d408-47d0-b28b-f05504209bb7" providerId="AD" clId="Web-{5A21B131-ED0F-2D43-FB0E-EAD47A83026E}" dt="2024-08-26T14:45:58.623" v="555" actId="20577"/>
        <pc:sldMkLst>
          <pc:docMk/>
          <pc:sldMk cId="1872858801" sldId="284"/>
        </pc:sldMkLst>
        <pc:spChg chg="mod">
          <ac:chgData name="Harry Kim" userId="S::harry.kim@pepfar.onmicrosoft.com::9a7780f2-d408-47d0-b28b-f05504209bb7" providerId="AD" clId="Web-{5A21B131-ED0F-2D43-FB0E-EAD47A83026E}" dt="2024-08-26T14:45:58.623" v="555" actId="20577"/>
          <ac:spMkLst>
            <pc:docMk/>
            <pc:sldMk cId="1872858801" sldId="284"/>
            <ac:spMk id="2" creationId="{C9CBCD1B-78BF-410A-93D7-4F792FA9EDE2}"/>
          </ac:spMkLst>
        </pc:spChg>
      </pc:sldChg>
      <pc:sldChg chg="modSp">
        <pc:chgData name="Harry Kim" userId="S::harry.kim@pepfar.onmicrosoft.com::9a7780f2-d408-47d0-b28b-f05504209bb7" providerId="AD" clId="Web-{5A21B131-ED0F-2D43-FB0E-EAD47A83026E}" dt="2024-08-26T14:45:14.418" v="548" actId="20577"/>
        <pc:sldMkLst>
          <pc:docMk/>
          <pc:sldMk cId="392798761" sldId="285"/>
        </pc:sldMkLst>
        <pc:spChg chg="mod">
          <ac:chgData name="Harry Kim" userId="S::harry.kim@pepfar.onmicrosoft.com::9a7780f2-d408-47d0-b28b-f05504209bb7" providerId="AD" clId="Web-{5A21B131-ED0F-2D43-FB0E-EAD47A83026E}" dt="2024-08-26T14:45:14.418" v="548" actId="20577"/>
          <ac:spMkLst>
            <pc:docMk/>
            <pc:sldMk cId="392798761" sldId="285"/>
            <ac:spMk id="18" creationId="{925F57FF-7070-1946-B379-AF6BA0863A46}"/>
          </ac:spMkLst>
        </pc:spChg>
      </pc:sldChg>
      <pc:sldChg chg="modSp">
        <pc:chgData name="Harry Kim" userId="S::harry.kim@pepfar.onmicrosoft.com::9a7780f2-d408-47d0-b28b-f05504209bb7" providerId="AD" clId="Web-{5A21B131-ED0F-2D43-FB0E-EAD47A83026E}" dt="2024-08-26T15:34:39.904" v="557" actId="1076"/>
        <pc:sldMkLst>
          <pc:docMk/>
          <pc:sldMk cId="2140685791" sldId="286"/>
        </pc:sldMkLst>
        <pc:picChg chg="mod">
          <ac:chgData name="Harry Kim" userId="S::harry.kim@pepfar.onmicrosoft.com::9a7780f2-d408-47d0-b28b-f05504209bb7" providerId="AD" clId="Web-{5A21B131-ED0F-2D43-FB0E-EAD47A83026E}" dt="2024-08-26T15:34:39.904" v="557" actId="1076"/>
          <ac:picMkLst>
            <pc:docMk/>
            <pc:sldMk cId="2140685791" sldId="286"/>
            <ac:picMk id="8" creationId="{2F17B218-5118-D778-CC4C-B6BBEA746BCC}"/>
          </ac:picMkLst>
        </pc:picChg>
      </pc:sldChg>
      <pc:sldChg chg="modSp">
        <pc:chgData name="Harry Kim" userId="S::harry.kim@pepfar.onmicrosoft.com::9a7780f2-d408-47d0-b28b-f05504209bb7" providerId="AD" clId="Web-{5A21B131-ED0F-2D43-FB0E-EAD47A83026E}" dt="2024-08-26T14:04:07.805" v="345" actId="20577"/>
        <pc:sldMkLst>
          <pc:docMk/>
          <pc:sldMk cId="1106133539" sldId="292"/>
        </pc:sldMkLst>
        <pc:spChg chg="mod">
          <ac:chgData name="Harry Kim" userId="S::harry.kim@pepfar.onmicrosoft.com::9a7780f2-d408-47d0-b28b-f05504209bb7" providerId="AD" clId="Web-{5A21B131-ED0F-2D43-FB0E-EAD47A83026E}" dt="2024-08-26T14:04:07.805" v="345" actId="20577"/>
          <ac:spMkLst>
            <pc:docMk/>
            <pc:sldMk cId="1106133539" sldId="292"/>
            <ac:spMk id="10" creationId="{01272A41-C486-4DA1-BB85-EE82E7F99AC3}"/>
          </ac:spMkLst>
        </pc:spChg>
      </pc:sldChg>
      <pc:sldChg chg="modSp">
        <pc:chgData name="Harry Kim" userId="S::harry.kim@pepfar.onmicrosoft.com::9a7780f2-d408-47d0-b28b-f05504209bb7" providerId="AD" clId="Web-{5A21B131-ED0F-2D43-FB0E-EAD47A83026E}" dt="2024-08-26T14:33:11.034" v="517" actId="20577"/>
        <pc:sldMkLst>
          <pc:docMk/>
          <pc:sldMk cId="2465078982" sldId="295"/>
        </pc:sldMkLst>
        <pc:spChg chg="mod">
          <ac:chgData name="Harry Kim" userId="S::harry.kim@pepfar.onmicrosoft.com::9a7780f2-d408-47d0-b28b-f05504209bb7" providerId="AD" clId="Web-{5A21B131-ED0F-2D43-FB0E-EAD47A83026E}" dt="2024-08-26T14:33:11.034" v="517" actId="20577"/>
          <ac:spMkLst>
            <pc:docMk/>
            <pc:sldMk cId="2465078982" sldId="295"/>
            <ac:spMk id="4" creationId="{2087072B-9711-0349-9E01-E052AAEDF109}"/>
          </ac:spMkLst>
        </pc:spChg>
      </pc:sldChg>
      <pc:sldChg chg="modSp">
        <pc:chgData name="Harry Kim" userId="S::harry.kim@pepfar.onmicrosoft.com::9a7780f2-d408-47d0-b28b-f05504209bb7" providerId="AD" clId="Web-{5A21B131-ED0F-2D43-FB0E-EAD47A83026E}" dt="2024-08-26T14:25:26.378" v="466" actId="20577"/>
        <pc:sldMkLst>
          <pc:docMk/>
          <pc:sldMk cId="2244975850" sldId="296"/>
        </pc:sldMkLst>
        <pc:spChg chg="mod">
          <ac:chgData name="Harry Kim" userId="S::harry.kim@pepfar.onmicrosoft.com::9a7780f2-d408-47d0-b28b-f05504209bb7" providerId="AD" clId="Web-{5A21B131-ED0F-2D43-FB0E-EAD47A83026E}" dt="2024-08-26T14:25:26.378" v="466" actId="20577"/>
          <ac:spMkLst>
            <pc:docMk/>
            <pc:sldMk cId="2244975850" sldId="296"/>
            <ac:spMk id="18" creationId="{925F57FF-7070-1946-B379-AF6BA0863A46}"/>
          </ac:spMkLst>
        </pc:spChg>
      </pc:sldChg>
      <pc:sldChg chg="modSp">
        <pc:chgData name="Harry Kim" userId="S::harry.kim@pepfar.onmicrosoft.com::9a7780f2-d408-47d0-b28b-f05504209bb7" providerId="AD" clId="Web-{5A21B131-ED0F-2D43-FB0E-EAD47A83026E}" dt="2024-08-26T14:27:03.679" v="501" actId="20577"/>
        <pc:sldMkLst>
          <pc:docMk/>
          <pc:sldMk cId="1744061676" sldId="297"/>
        </pc:sldMkLst>
        <pc:spChg chg="mod">
          <ac:chgData name="Harry Kim" userId="S::harry.kim@pepfar.onmicrosoft.com::9a7780f2-d408-47d0-b28b-f05504209bb7" providerId="AD" clId="Web-{5A21B131-ED0F-2D43-FB0E-EAD47A83026E}" dt="2024-08-26T14:27:03.679" v="501" actId="20577"/>
          <ac:spMkLst>
            <pc:docMk/>
            <pc:sldMk cId="1744061676" sldId="297"/>
            <ac:spMk id="18" creationId="{925F57FF-7070-1946-B379-AF6BA0863A46}"/>
          </ac:spMkLst>
        </pc:spChg>
      </pc:sldChg>
      <pc:sldChg chg="modSp">
        <pc:chgData name="Harry Kim" userId="S::harry.kim@pepfar.onmicrosoft.com::9a7780f2-d408-47d0-b28b-f05504209bb7" providerId="AD" clId="Web-{5A21B131-ED0F-2D43-FB0E-EAD47A83026E}" dt="2024-08-26T14:25:53.098" v="486" actId="20577"/>
        <pc:sldMkLst>
          <pc:docMk/>
          <pc:sldMk cId="1956240233" sldId="328"/>
        </pc:sldMkLst>
        <pc:spChg chg="mod">
          <ac:chgData name="Harry Kim" userId="S::harry.kim@pepfar.onmicrosoft.com::9a7780f2-d408-47d0-b28b-f05504209bb7" providerId="AD" clId="Web-{5A21B131-ED0F-2D43-FB0E-EAD47A83026E}" dt="2024-08-26T14:25:53.098" v="486" actId="20577"/>
          <ac:spMkLst>
            <pc:docMk/>
            <pc:sldMk cId="1956240233" sldId="328"/>
            <ac:spMk id="6" creationId="{6EB47603-A905-5607-64BD-0710C9D24634}"/>
          </ac:spMkLst>
        </pc:spChg>
      </pc:sldChg>
      <pc:sldChg chg="modSp">
        <pc:chgData name="Harry Kim" userId="S::harry.kim@pepfar.onmicrosoft.com::9a7780f2-d408-47d0-b28b-f05504209bb7" providerId="AD" clId="Web-{5A21B131-ED0F-2D43-FB0E-EAD47A83026E}" dt="2024-08-26T14:27:41.008" v="514" actId="20577"/>
        <pc:sldMkLst>
          <pc:docMk/>
          <pc:sldMk cId="306154153" sldId="329"/>
        </pc:sldMkLst>
        <pc:spChg chg="mod">
          <ac:chgData name="Harry Kim" userId="S::harry.kim@pepfar.onmicrosoft.com::9a7780f2-d408-47d0-b28b-f05504209bb7" providerId="AD" clId="Web-{5A21B131-ED0F-2D43-FB0E-EAD47A83026E}" dt="2024-08-26T14:27:41.008" v="514" actId="20577"/>
          <ac:spMkLst>
            <pc:docMk/>
            <pc:sldMk cId="306154153" sldId="329"/>
            <ac:spMk id="6" creationId="{F9D13663-B285-A64E-0B3E-79C0FC3CD652}"/>
          </ac:spMkLst>
        </pc:spChg>
      </pc:sldChg>
    </pc:docChg>
  </pc:docChgLst>
  <pc:docChgLst>
    <pc:chgData name="Ali, Leila" userId="S::alil2_state.gov#ext#@pepfar.onmicrosoft.com::3ed8609e-1721-4c42-97a1-2fddb6b1c553" providerId="AD" clId="Web-{BA2E1F6A-66ED-1228-3FD0-20677174E514}"/>
    <pc:docChg chg="modSld">
      <pc:chgData name="Ali, Leila" userId="S::alil2_state.gov#ext#@pepfar.onmicrosoft.com::3ed8609e-1721-4c42-97a1-2fddb6b1c553" providerId="AD" clId="Web-{BA2E1F6A-66ED-1228-3FD0-20677174E514}" dt="2024-08-20T14:02:28.910" v="484"/>
      <pc:docMkLst>
        <pc:docMk/>
      </pc:docMkLst>
      <pc:sldChg chg="modSp">
        <pc:chgData name="Ali, Leila" userId="S::alil2_state.gov#ext#@pepfar.onmicrosoft.com::3ed8609e-1721-4c42-97a1-2fddb6b1c553" providerId="AD" clId="Web-{BA2E1F6A-66ED-1228-3FD0-20677174E514}" dt="2024-08-20T13:41:22.630" v="248" actId="1076"/>
        <pc:sldMkLst>
          <pc:docMk/>
          <pc:sldMk cId="3057478180" sldId="324"/>
        </pc:sldMkLst>
        <pc:graphicFrameChg chg="mod modGraphic">
          <ac:chgData name="Ali, Leila" userId="S::alil2_state.gov#ext#@pepfar.onmicrosoft.com::3ed8609e-1721-4c42-97a1-2fddb6b1c553" providerId="AD" clId="Web-{BA2E1F6A-66ED-1228-3FD0-20677174E514}" dt="2024-08-20T13:41:22.630" v="248" actId="1076"/>
          <ac:graphicFrameMkLst>
            <pc:docMk/>
            <pc:sldMk cId="3057478180" sldId="324"/>
            <ac:graphicFrameMk id="5" creationId="{DB46A823-421D-63D9-E09B-24910B3752A4}"/>
          </ac:graphicFrameMkLst>
        </pc:graphicFrameChg>
      </pc:sldChg>
      <pc:sldChg chg="modSp">
        <pc:chgData name="Ali, Leila" userId="S::alil2_state.gov#ext#@pepfar.onmicrosoft.com::3ed8609e-1721-4c42-97a1-2fddb6b1c553" providerId="AD" clId="Web-{BA2E1F6A-66ED-1228-3FD0-20677174E514}" dt="2024-08-20T13:42:06.694" v="250" actId="1076"/>
        <pc:sldMkLst>
          <pc:docMk/>
          <pc:sldMk cId="3246141863" sldId="325"/>
        </pc:sldMkLst>
        <pc:graphicFrameChg chg="mod modGraphic">
          <ac:chgData name="Ali, Leila" userId="S::alil2_state.gov#ext#@pepfar.onmicrosoft.com::3ed8609e-1721-4c42-97a1-2fddb6b1c553" providerId="AD" clId="Web-{BA2E1F6A-66ED-1228-3FD0-20677174E514}" dt="2024-08-20T13:42:06.694" v="250" actId="1076"/>
          <ac:graphicFrameMkLst>
            <pc:docMk/>
            <pc:sldMk cId="3246141863" sldId="325"/>
            <ac:graphicFrameMk id="5" creationId="{DB46A823-421D-63D9-E09B-24910B3752A4}"/>
          </ac:graphicFrameMkLst>
        </pc:graphicFrameChg>
      </pc:sldChg>
      <pc:sldChg chg="modSp">
        <pc:chgData name="Ali, Leila" userId="S::alil2_state.gov#ext#@pepfar.onmicrosoft.com::3ed8609e-1721-4c42-97a1-2fddb6b1c553" providerId="AD" clId="Web-{BA2E1F6A-66ED-1228-3FD0-20677174E514}" dt="2024-08-20T14:02:28.910" v="484"/>
        <pc:sldMkLst>
          <pc:docMk/>
          <pc:sldMk cId="3524779133" sldId="326"/>
        </pc:sldMkLst>
        <pc:graphicFrameChg chg="mod modGraphic">
          <ac:chgData name="Ali, Leila" userId="S::alil2_state.gov#ext#@pepfar.onmicrosoft.com::3ed8609e-1721-4c42-97a1-2fddb6b1c553" providerId="AD" clId="Web-{BA2E1F6A-66ED-1228-3FD0-20677174E514}" dt="2024-08-20T14:02:28.910" v="484"/>
          <ac:graphicFrameMkLst>
            <pc:docMk/>
            <pc:sldMk cId="3524779133" sldId="326"/>
            <ac:graphicFrameMk id="5" creationId="{DB46A823-421D-63D9-E09B-24910B3752A4}"/>
          </ac:graphicFrameMkLst>
        </pc:graphicFrameChg>
      </pc:sldChg>
    </pc:docChg>
  </pc:docChgLst>
  <pc:docChgLst>
    <pc:chgData name="Ali, Leila" userId="S::alil2_state.gov#ext#@pepfar.onmicrosoft.com::3ed8609e-1721-4c42-97a1-2fddb6b1c553" providerId="AD" clId="Web-{D01F3AC2-1186-173F-4DA3-5B2A929DE079}"/>
    <pc:docChg chg="addSld delSld modSld sldOrd">
      <pc:chgData name="Ali, Leila" userId="S::alil2_state.gov#ext#@pepfar.onmicrosoft.com::3ed8609e-1721-4c42-97a1-2fddb6b1c553" providerId="AD" clId="Web-{D01F3AC2-1186-173F-4DA3-5B2A929DE079}" dt="2024-08-19T18:01:34.081" v="73"/>
      <pc:docMkLst>
        <pc:docMk/>
      </pc:docMkLst>
      <pc:sldChg chg="del">
        <pc:chgData name="Ali, Leila" userId="S::alil2_state.gov#ext#@pepfar.onmicrosoft.com::3ed8609e-1721-4c42-97a1-2fddb6b1c553" providerId="AD" clId="Web-{D01F3AC2-1186-173F-4DA3-5B2A929DE079}" dt="2024-08-19T15:12:06.576" v="0"/>
        <pc:sldMkLst>
          <pc:docMk/>
          <pc:sldMk cId="2130792687" sldId="310"/>
        </pc:sldMkLst>
      </pc:sldChg>
      <pc:sldChg chg="modSp">
        <pc:chgData name="Ali, Leila" userId="S::alil2_state.gov#ext#@pepfar.onmicrosoft.com::3ed8609e-1721-4c42-97a1-2fddb6b1c553" providerId="AD" clId="Web-{D01F3AC2-1186-173F-4DA3-5B2A929DE079}" dt="2024-08-19T17:21:02.805" v="43"/>
        <pc:sldMkLst>
          <pc:docMk/>
          <pc:sldMk cId="3057478180" sldId="324"/>
        </pc:sldMkLst>
        <pc:graphicFrameChg chg="mod modGraphic">
          <ac:chgData name="Ali, Leila" userId="S::alil2_state.gov#ext#@pepfar.onmicrosoft.com::3ed8609e-1721-4c42-97a1-2fddb6b1c553" providerId="AD" clId="Web-{D01F3AC2-1186-173F-4DA3-5B2A929DE079}" dt="2024-08-19T17:21:02.805" v="43"/>
          <ac:graphicFrameMkLst>
            <pc:docMk/>
            <pc:sldMk cId="3057478180" sldId="324"/>
            <ac:graphicFrameMk id="5" creationId="{DB46A823-421D-63D9-E09B-24910B3752A4}"/>
          </ac:graphicFrameMkLst>
        </pc:graphicFrameChg>
      </pc:sldChg>
      <pc:sldChg chg="modSp">
        <pc:chgData name="Ali, Leila" userId="S::alil2_state.gov#ext#@pepfar.onmicrosoft.com::3ed8609e-1721-4c42-97a1-2fddb6b1c553" providerId="AD" clId="Web-{D01F3AC2-1186-173F-4DA3-5B2A929DE079}" dt="2024-08-19T15:16:23.271" v="22"/>
        <pc:sldMkLst>
          <pc:docMk/>
          <pc:sldMk cId="3246141863" sldId="325"/>
        </pc:sldMkLst>
        <pc:graphicFrameChg chg="mod modGraphic">
          <ac:chgData name="Ali, Leila" userId="S::alil2_state.gov#ext#@pepfar.onmicrosoft.com::3ed8609e-1721-4c42-97a1-2fddb6b1c553" providerId="AD" clId="Web-{D01F3AC2-1186-173F-4DA3-5B2A929DE079}" dt="2024-08-19T15:16:23.271" v="22"/>
          <ac:graphicFrameMkLst>
            <pc:docMk/>
            <pc:sldMk cId="3246141863" sldId="325"/>
            <ac:graphicFrameMk id="5" creationId="{DB46A823-421D-63D9-E09B-24910B3752A4}"/>
          </ac:graphicFrameMkLst>
        </pc:graphicFrameChg>
      </pc:sldChg>
      <pc:sldChg chg="modSp">
        <pc:chgData name="Ali, Leila" userId="S::alil2_state.gov#ext#@pepfar.onmicrosoft.com::3ed8609e-1721-4c42-97a1-2fddb6b1c553" providerId="AD" clId="Web-{D01F3AC2-1186-173F-4DA3-5B2A929DE079}" dt="2024-08-19T18:01:34.081" v="73"/>
        <pc:sldMkLst>
          <pc:docMk/>
          <pc:sldMk cId="3524779133" sldId="326"/>
        </pc:sldMkLst>
        <pc:graphicFrameChg chg="mod modGraphic">
          <ac:chgData name="Ali, Leila" userId="S::alil2_state.gov#ext#@pepfar.onmicrosoft.com::3ed8609e-1721-4c42-97a1-2fddb6b1c553" providerId="AD" clId="Web-{D01F3AC2-1186-173F-4DA3-5B2A929DE079}" dt="2024-08-19T18:01:34.081" v="73"/>
          <ac:graphicFrameMkLst>
            <pc:docMk/>
            <pc:sldMk cId="3524779133" sldId="326"/>
            <ac:graphicFrameMk id="5" creationId="{DB46A823-421D-63D9-E09B-24910B3752A4}"/>
          </ac:graphicFrameMkLst>
        </pc:graphicFrameChg>
      </pc:sldChg>
      <pc:sldChg chg="new ord">
        <pc:chgData name="Ali, Leila" userId="S::alil2_state.gov#ext#@pepfar.onmicrosoft.com::3ed8609e-1721-4c42-97a1-2fddb6b1c553" providerId="AD" clId="Web-{D01F3AC2-1186-173F-4DA3-5B2A929DE079}" dt="2024-08-19T15:16:55.835" v="37"/>
        <pc:sldMkLst>
          <pc:docMk/>
          <pc:sldMk cId="3739048897" sldId="327"/>
        </pc:sldMkLst>
      </pc:sldChg>
    </pc:docChg>
  </pc:docChgLst>
  <pc:docChgLst>
    <pc:chgData name="Katey Muskett" userId="S::katey.muskett@pepfar.onmicrosoft.com::d18b5da4-df46-47b2-8973-7c1f1345b59b" providerId="AD" clId="Web-{493498CC-F6AB-578F-A50C-6E3715FA2766}"/>
    <pc:docChg chg="modSld">
      <pc:chgData name="Katey Muskett" userId="S::katey.muskett@pepfar.onmicrosoft.com::d18b5da4-df46-47b2-8973-7c1f1345b59b" providerId="AD" clId="Web-{493498CC-F6AB-578F-A50C-6E3715FA2766}" dt="2023-09-11T13:03:43.292" v="2239" actId="20577"/>
      <pc:docMkLst>
        <pc:docMk/>
      </pc:docMkLst>
      <pc:sldChg chg="modSp">
        <pc:chgData name="Katey Muskett" userId="S::katey.muskett@pepfar.onmicrosoft.com::d18b5da4-df46-47b2-8973-7c1f1345b59b" providerId="AD" clId="Web-{493498CC-F6AB-578F-A50C-6E3715FA2766}" dt="2023-09-08T17:53:35.813" v="2069" actId="20577"/>
        <pc:sldMkLst>
          <pc:docMk/>
          <pc:sldMk cId="3455622585" sldId="262"/>
        </pc:sldMkLst>
        <pc:spChg chg="mod">
          <ac:chgData name="Katey Muskett" userId="S::katey.muskett@pepfar.onmicrosoft.com::d18b5da4-df46-47b2-8973-7c1f1345b59b" providerId="AD" clId="Web-{493498CC-F6AB-578F-A50C-6E3715FA2766}" dt="2023-09-08T17:53:35.813" v="2069" actId="20577"/>
          <ac:spMkLst>
            <pc:docMk/>
            <pc:sldMk cId="3455622585" sldId="262"/>
            <ac:spMk id="18" creationId="{925F57FF-7070-1946-B379-AF6BA0863A46}"/>
          </ac:spMkLst>
        </pc:spChg>
      </pc:sldChg>
      <pc:sldChg chg="modSp">
        <pc:chgData name="Katey Muskett" userId="S::katey.muskett@pepfar.onmicrosoft.com::d18b5da4-df46-47b2-8973-7c1f1345b59b" providerId="AD" clId="Web-{493498CC-F6AB-578F-A50C-6E3715FA2766}" dt="2023-09-08T17:52:33.671" v="1910" actId="20577"/>
        <pc:sldMkLst>
          <pc:docMk/>
          <pc:sldMk cId="2559415226" sldId="263"/>
        </pc:sldMkLst>
        <pc:spChg chg="mod">
          <ac:chgData name="Katey Muskett" userId="S::katey.muskett@pepfar.onmicrosoft.com::d18b5da4-df46-47b2-8973-7c1f1345b59b" providerId="AD" clId="Web-{493498CC-F6AB-578F-A50C-6E3715FA2766}" dt="2023-09-08T17:52:33.671" v="1910" actId="20577"/>
          <ac:spMkLst>
            <pc:docMk/>
            <pc:sldMk cId="2559415226" sldId="263"/>
            <ac:spMk id="18" creationId="{925F57FF-7070-1946-B379-AF6BA0863A46}"/>
          </ac:spMkLst>
        </pc:spChg>
      </pc:sldChg>
      <pc:sldChg chg="modSp">
        <pc:chgData name="Katey Muskett" userId="S::katey.muskett@pepfar.onmicrosoft.com::d18b5da4-df46-47b2-8973-7c1f1345b59b" providerId="AD" clId="Web-{493498CC-F6AB-578F-A50C-6E3715FA2766}" dt="2023-09-08T17:51:08.887" v="1754" actId="20577"/>
        <pc:sldMkLst>
          <pc:docMk/>
          <pc:sldMk cId="2485894602" sldId="264"/>
        </pc:sldMkLst>
        <pc:spChg chg="mod">
          <ac:chgData name="Katey Muskett" userId="S::katey.muskett@pepfar.onmicrosoft.com::d18b5da4-df46-47b2-8973-7c1f1345b59b" providerId="AD" clId="Web-{493498CC-F6AB-578F-A50C-6E3715FA2766}" dt="2023-09-08T17:51:08.887" v="1754" actId="20577"/>
          <ac:spMkLst>
            <pc:docMk/>
            <pc:sldMk cId="2485894602" sldId="264"/>
            <ac:spMk id="18" creationId="{925F57FF-7070-1946-B379-AF6BA0863A46}"/>
          </ac:spMkLst>
        </pc:spChg>
      </pc:sldChg>
      <pc:sldChg chg="modSp">
        <pc:chgData name="Katey Muskett" userId="S::katey.muskett@pepfar.onmicrosoft.com::d18b5da4-df46-47b2-8973-7c1f1345b59b" providerId="AD" clId="Web-{493498CC-F6AB-578F-A50C-6E3715FA2766}" dt="2023-09-08T17:50:41.199" v="1681" actId="20577"/>
        <pc:sldMkLst>
          <pc:docMk/>
          <pc:sldMk cId="3814884175" sldId="265"/>
        </pc:sldMkLst>
        <pc:spChg chg="mod">
          <ac:chgData name="Katey Muskett" userId="S::katey.muskett@pepfar.onmicrosoft.com::d18b5da4-df46-47b2-8973-7c1f1345b59b" providerId="AD" clId="Web-{493498CC-F6AB-578F-A50C-6E3715FA2766}" dt="2023-09-08T17:50:41.199" v="1681" actId="20577"/>
          <ac:spMkLst>
            <pc:docMk/>
            <pc:sldMk cId="3814884175" sldId="265"/>
            <ac:spMk id="18" creationId="{925F57FF-7070-1946-B379-AF6BA0863A46}"/>
          </ac:spMkLst>
        </pc:spChg>
      </pc:sldChg>
      <pc:sldChg chg="modSp">
        <pc:chgData name="Katey Muskett" userId="S::katey.muskett@pepfar.onmicrosoft.com::d18b5da4-df46-47b2-8973-7c1f1345b59b" providerId="AD" clId="Web-{493498CC-F6AB-578F-A50C-6E3715FA2766}" dt="2023-09-08T17:41:31.668" v="1430" actId="20577"/>
        <pc:sldMkLst>
          <pc:docMk/>
          <pc:sldMk cId="1583629667" sldId="266"/>
        </pc:sldMkLst>
        <pc:spChg chg="mod">
          <ac:chgData name="Katey Muskett" userId="S::katey.muskett@pepfar.onmicrosoft.com::d18b5da4-df46-47b2-8973-7c1f1345b59b" providerId="AD" clId="Web-{493498CC-F6AB-578F-A50C-6E3715FA2766}" dt="2023-09-08T17:41:31.668" v="1430" actId="20577"/>
          <ac:spMkLst>
            <pc:docMk/>
            <pc:sldMk cId="1583629667" sldId="266"/>
            <ac:spMk id="18" creationId="{925F57FF-7070-1946-B379-AF6BA0863A46}"/>
          </ac:spMkLst>
        </pc:spChg>
      </pc:sldChg>
      <pc:sldChg chg="modSp">
        <pc:chgData name="Katey Muskett" userId="S::katey.muskett@pepfar.onmicrosoft.com::d18b5da4-df46-47b2-8973-7c1f1345b59b" providerId="AD" clId="Web-{493498CC-F6AB-578F-A50C-6E3715FA2766}" dt="2023-09-08T17:41:14.855" v="1380" actId="20577"/>
        <pc:sldMkLst>
          <pc:docMk/>
          <pc:sldMk cId="3202466313" sldId="267"/>
        </pc:sldMkLst>
        <pc:spChg chg="mod">
          <ac:chgData name="Katey Muskett" userId="S::katey.muskett@pepfar.onmicrosoft.com::d18b5da4-df46-47b2-8973-7c1f1345b59b" providerId="AD" clId="Web-{493498CC-F6AB-578F-A50C-6E3715FA2766}" dt="2023-09-08T17:41:14.855" v="1380" actId="20577"/>
          <ac:spMkLst>
            <pc:docMk/>
            <pc:sldMk cId="3202466313" sldId="267"/>
            <ac:spMk id="18" creationId="{925F57FF-7070-1946-B379-AF6BA0863A46}"/>
          </ac:spMkLst>
        </pc:spChg>
      </pc:sldChg>
      <pc:sldChg chg="modSp">
        <pc:chgData name="Katey Muskett" userId="S::katey.muskett@pepfar.onmicrosoft.com::d18b5da4-df46-47b2-8973-7c1f1345b59b" providerId="AD" clId="Web-{493498CC-F6AB-578F-A50C-6E3715FA2766}" dt="2023-09-08T17:39:54.977" v="1236" actId="20577"/>
        <pc:sldMkLst>
          <pc:docMk/>
          <pc:sldMk cId="692791537" sldId="268"/>
        </pc:sldMkLst>
        <pc:spChg chg="mod">
          <ac:chgData name="Katey Muskett" userId="S::katey.muskett@pepfar.onmicrosoft.com::d18b5da4-df46-47b2-8973-7c1f1345b59b" providerId="AD" clId="Web-{493498CC-F6AB-578F-A50C-6E3715FA2766}" dt="2023-09-08T17:39:54.977" v="1236" actId="20577"/>
          <ac:spMkLst>
            <pc:docMk/>
            <pc:sldMk cId="692791537" sldId="268"/>
            <ac:spMk id="18" creationId="{925F57FF-7070-1946-B379-AF6BA0863A46}"/>
          </ac:spMkLst>
        </pc:spChg>
      </pc:sldChg>
      <pc:sldChg chg="modSp">
        <pc:chgData name="Katey Muskett" userId="S::katey.muskett@pepfar.onmicrosoft.com::d18b5da4-df46-47b2-8973-7c1f1345b59b" providerId="AD" clId="Web-{493498CC-F6AB-578F-A50C-6E3715FA2766}" dt="2023-09-08T17:38:31.194" v="1046" actId="20577"/>
        <pc:sldMkLst>
          <pc:docMk/>
          <pc:sldMk cId="1446689639" sldId="269"/>
        </pc:sldMkLst>
        <pc:spChg chg="mod">
          <ac:chgData name="Katey Muskett" userId="S::katey.muskett@pepfar.onmicrosoft.com::d18b5da4-df46-47b2-8973-7c1f1345b59b" providerId="AD" clId="Web-{493498CC-F6AB-578F-A50C-6E3715FA2766}" dt="2023-09-08T17:38:31.194" v="1046" actId="20577"/>
          <ac:spMkLst>
            <pc:docMk/>
            <pc:sldMk cId="1446689639" sldId="269"/>
            <ac:spMk id="18" creationId="{925F57FF-7070-1946-B379-AF6BA0863A46}"/>
          </ac:spMkLst>
        </pc:spChg>
      </pc:sldChg>
      <pc:sldChg chg="modSp">
        <pc:chgData name="Katey Muskett" userId="S::katey.muskett@pepfar.onmicrosoft.com::d18b5da4-df46-47b2-8973-7c1f1345b59b" providerId="AD" clId="Web-{493498CC-F6AB-578F-A50C-6E3715FA2766}" dt="2023-09-08T17:34:52.109" v="816" actId="20577"/>
        <pc:sldMkLst>
          <pc:docMk/>
          <pc:sldMk cId="132580943" sldId="270"/>
        </pc:sldMkLst>
        <pc:spChg chg="mod">
          <ac:chgData name="Katey Muskett" userId="S::katey.muskett@pepfar.onmicrosoft.com::d18b5da4-df46-47b2-8973-7c1f1345b59b" providerId="AD" clId="Web-{493498CC-F6AB-578F-A50C-6E3715FA2766}" dt="2023-09-08T17:34:52.109" v="816" actId="20577"/>
          <ac:spMkLst>
            <pc:docMk/>
            <pc:sldMk cId="132580943" sldId="270"/>
            <ac:spMk id="18" creationId="{925F57FF-7070-1946-B379-AF6BA0863A46}"/>
          </ac:spMkLst>
        </pc:spChg>
      </pc:sldChg>
      <pc:sldChg chg="modSp">
        <pc:chgData name="Katey Muskett" userId="S::katey.muskett@pepfar.onmicrosoft.com::d18b5da4-df46-47b2-8973-7c1f1345b59b" providerId="AD" clId="Web-{493498CC-F6AB-578F-A50C-6E3715FA2766}" dt="2023-09-08T17:33:37.763" v="656" actId="20577"/>
        <pc:sldMkLst>
          <pc:docMk/>
          <pc:sldMk cId="1933111018" sldId="271"/>
        </pc:sldMkLst>
        <pc:spChg chg="mod">
          <ac:chgData name="Katey Muskett" userId="S::katey.muskett@pepfar.onmicrosoft.com::d18b5da4-df46-47b2-8973-7c1f1345b59b" providerId="AD" clId="Web-{493498CC-F6AB-578F-A50C-6E3715FA2766}" dt="2023-09-08T17:33:37.763" v="656" actId="20577"/>
          <ac:spMkLst>
            <pc:docMk/>
            <pc:sldMk cId="1933111018" sldId="271"/>
            <ac:spMk id="18" creationId="{925F57FF-7070-1946-B379-AF6BA0863A46}"/>
          </ac:spMkLst>
        </pc:spChg>
      </pc:sldChg>
      <pc:sldChg chg="modSp">
        <pc:chgData name="Katey Muskett" userId="S::katey.muskett@pepfar.onmicrosoft.com::d18b5da4-df46-47b2-8973-7c1f1345b59b" providerId="AD" clId="Web-{493498CC-F6AB-578F-A50C-6E3715FA2766}" dt="2023-09-08T13:27:43.915" v="542" actId="20577"/>
        <pc:sldMkLst>
          <pc:docMk/>
          <pc:sldMk cId="3158978005" sldId="272"/>
        </pc:sldMkLst>
        <pc:spChg chg="mod">
          <ac:chgData name="Katey Muskett" userId="S::katey.muskett@pepfar.onmicrosoft.com::d18b5da4-df46-47b2-8973-7c1f1345b59b" providerId="AD" clId="Web-{493498CC-F6AB-578F-A50C-6E3715FA2766}" dt="2023-09-08T13:27:43.915" v="542" actId="20577"/>
          <ac:spMkLst>
            <pc:docMk/>
            <pc:sldMk cId="3158978005" sldId="272"/>
            <ac:spMk id="18" creationId="{925F57FF-7070-1946-B379-AF6BA0863A46}"/>
          </ac:spMkLst>
        </pc:spChg>
      </pc:sldChg>
      <pc:sldChg chg="modSp">
        <pc:chgData name="Katey Muskett" userId="S::katey.muskett@pepfar.onmicrosoft.com::d18b5da4-df46-47b2-8973-7c1f1345b59b" providerId="AD" clId="Web-{493498CC-F6AB-578F-A50C-6E3715FA2766}" dt="2023-09-11T13:03:43.292" v="2239" actId="20577"/>
        <pc:sldMkLst>
          <pc:docMk/>
          <pc:sldMk cId="1564963008" sldId="273"/>
        </pc:sldMkLst>
        <pc:spChg chg="mod">
          <ac:chgData name="Katey Muskett" userId="S::katey.muskett@pepfar.onmicrosoft.com::d18b5da4-df46-47b2-8973-7c1f1345b59b" providerId="AD" clId="Web-{493498CC-F6AB-578F-A50C-6E3715FA2766}" dt="2023-09-11T13:03:43.292" v="2239" actId="20577"/>
          <ac:spMkLst>
            <pc:docMk/>
            <pc:sldMk cId="1564963008" sldId="273"/>
            <ac:spMk id="2" creationId="{C9CBCD1B-78BF-410A-93D7-4F792FA9EDE2}"/>
          </ac:spMkLst>
        </pc:spChg>
        <pc:spChg chg="mod">
          <ac:chgData name="Katey Muskett" userId="S::katey.muskett@pepfar.onmicrosoft.com::d18b5da4-df46-47b2-8973-7c1f1345b59b" providerId="AD" clId="Web-{493498CC-F6AB-578F-A50C-6E3715FA2766}" dt="2023-09-08T13:23:42.736" v="418" actId="20577"/>
          <ac:spMkLst>
            <pc:docMk/>
            <pc:sldMk cId="1564963008" sldId="273"/>
            <ac:spMk id="18" creationId="{925F57FF-7070-1946-B379-AF6BA0863A46}"/>
          </ac:spMkLst>
        </pc:spChg>
      </pc:sldChg>
      <pc:sldChg chg="modSp">
        <pc:chgData name="Katey Muskett" userId="S::katey.muskett@pepfar.onmicrosoft.com::d18b5da4-df46-47b2-8973-7c1f1345b59b" providerId="AD" clId="Web-{493498CC-F6AB-578F-A50C-6E3715FA2766}" dt="2023-09-08T13:21:44.044" v="313" actId="20577"/>
        <pc:sldMkLst>
          <pc:docMk/>
          <pc:sldMk cId="4068342227" sldId="274"/>
        </pc:sldMkLst>
        <pc:spChg chg="mod">
          <ac:chgData name="Katey Muskett" userId="S::katey.muskett@pepfar.onmicrosoft.com::d18b5da4-df46-47b2-8973-7c1f1345b59b" providerId="AD" clId="Web-{493498CC-F6AB-578F-A50C-6E3715FA2766}" dt="2023-09-08T13:21:44.044" v="313" actId="20577"/>
          <ac:spMkLst>
            <pc:docMk/>
            <pc:sldMk cId="4068342227" sldId="274"/>
            <ac:spMk id="18" creationId="{925F57FF-7070-1946-B379-AF6BA0863A46}"/>
          </ac:spMkLst>
        </pc:spChg>
      </pc:sldChg>
      <pc:sldChg chg="modSp">
        <pc:chgData name="Katey Muskett" userId="S::katey.muskett@pepfar.onmicrosoft.com::d18b5da4-df46-47b2-8973-7c1f1345b59b" providerId="AD" clId="Web-{493498CC-F6AB-578F-A50C-6E3715FA2766}" dt="2023-09-08T13:18:35.304" v="201" actId="20577"/>
        <pc:sldMkLst>
          <pc:docMk/>
          <pc:sldMk cId="2473596837" sldId="275"/>
        </pc:sldMkLst>
        <pc:spChg chg="mod">
          <ac:chgData name="Katey Muskett" userId="S::katey.muskett@pepfar.onmicrosoft.com::d18b5da4-df46-47b2-8973-7c1f1345b59b" providerId="AD" clId="Web-{493498CC-F6AB-578F-A50C-6E3715FA2766}" dt="2023-09-08T13:18:35.304" v="201" actId="20577"/>
          <ac:spMkLst>
            <pc:docMk/>
            <pc:sldMk cId="2473596837" sldId="275"/>
            <ac:spMk id="18" creationId="{925F57FF-7070-1946-B379-AF6BA0863A46}"/>
          </ac:spMkLst>
        </pc:spChg>
      </pc:sldChg>
      <pc:sldChg chg="modSp">
        <pc:chgData name="Katey Muskett" userId="S::katey.muskett@pepfar.onmicrosoft.com::d18b5da4-df46-47b2-8973-7c1f1345b59b" providerId="AD" clId="Web-{493498CC-F6AB-578F-A50C-6E3715FA2766}" dt="2023-09-08T13:14:45.015" v="133" actId="20577"/>
        <pc:sldMkLst>
          <pc:docMk/>
          <pc:sldMk cId="2593821247" sldId="276"/>
        </pc:sldMkLst>
        <pc:spChg chg="mod">
          <ac:chgData name="Katey Muskett" userId="S::katey.muskett@pepfar.onmicrosoft.com::d18b5da4-df46-47b2-8973-7c1f1345b59b" providerId="AD" clId="Web-{493498CC-F6AB-578F-A50C-6E3715FA2766}" dt="2023-09-08T13:14:45.015" v="133" actId="20577"/>
          <ac:spMkLst>
            <pc:docMk/>
            <pc:sldMk cId="2593821247" sldId="276"/>
            <ac:spMk id="18" creationId="{925F57FF-7070-1946-B379-AF6BA0863A46}"/>
          </ac:spMkLst>
        </pc:spChg>
      </pc:sldChg>
      <pc:sldChg chg="modSp">
        <pc:chgData name="Katey Muskett" userId="S::katey.muskett@pepfar.onmicrosoft.com::d18b5da4-df46-47b2-8973-7c1f1345b59b" providerId="AD" clId="Web-{493498CC-F6AB-578F-A50C-6E3715FA2766}" dt="2023-09-08T17:54:15.721" v="2232" actId="20577"/>
        <pc:sldMkLst>
          <pc:docMk/>
          <pc:sldMk cId="3302746924" sldId="298"/>
        </pc:sldMkLst>
        <pc:spChg chg="mod">
          <ac:chgData name="Katey Muskett" userId="S::katey.muskett@pepfar.onmicrosoft.com::d18b5da4-df46-47b2-8973-7c1f1345b59b" providerId="AD" clId="Web-{493498CC-F6AB-578F-A50C-6E3715FA2766}" dt="2023-09-08T17:54:15.721" v="2232" actId="20577"/>
          <ac:spMkLst>
            <pc:docMk/>
            <pc:sldMk cId="3302746924" sldId="298"/>
            <ac:spMk id="18" creationId="{925F57FF-7070-1946-B379-AF6BA0863A46}"/>
          </ac:spMkLst>
        </pc:spChg>
      </pc:sldChg>
    </pc:docChg>
  </pc:docChgLst>
  <pc:docChgLst>
    <pc:chgData name="Katey Muskett" userId="S::katey.muskett@pepfar.onmicrosoft.com::d18b5da4-df46-47b2-8973-7c1f1345b59b" providerId="AD" clId="Web-{B01541E0-CBFC-EB7A-FF2A-F10843199265}"/>
    <pc:docChg chg="mod addSld delSld modSld sldOrd">
      <pc:chgData name="Katey Muskett" userId="S::katey.muskett@pepfar.onmicrosoft.com::d18b5da4-df46-47b2-8973-7c1f1345b59b" providerId="AD" clId="Web-{B01541E0-CBFC-EB7A-FF2A-F10843199265}" dt="2023-09-06T19:12:14.459" v="953" actId="20577"/>
      <pc:docMkLst>
        <pc:docMk/>
      </pc:docMkLst>
      <pc:sldChg chg="addSp delSp modSp del delCm">
        <pc:chgData name="Katey Muskett" userId="S::katey.muskett@pepfar.onmicrosoft.com::d18b5da4-df46-47b2-8973-7c1f1345b59b" providerId="AD" clId="Web-{B01541E0-CBFC-EB7A-FF2A-F10843199265}" dt="2023-09-06T19:10:25.079" v="948"/>
        <pc:sldMkLst>
          <pc:docMk/>
          <pc:sldMk cId="740329174" sldId="261"/>
        </pc:sldMkLst>
        <pc:spChg chg="mod">
          <ac:chgData name="Katey Muskett" userId="S::katey.muskett@pepfar.onmicrosoft.com::d18b5da4-df46-47b2-8973-7c1f1345b59b" providerId="AD" clId="Web-{B01541E0-CBFC-EB7A-FF2A-F10843199265}" dt="2023-09-06T16:11:48.055" v="582" actId="20577"/>
          <ac:spMkLst>
            <pc:docMk/>
            <pc:sldMk cId="740329174" sldId="261"/>
            <ac:spMk id="2" creationId="{C9CBCD1B-78BF-410A-93D7-4F792FA9EDE2}"/>
          </ac:spMkLst>
        </pc:spChg>
        <pc:spChg chg="mod">
          <ac:chgData name="Katey Muskett" userId="S::katey.muskett@pepfar.onmicrosoft.com::d18b5da4-df46-47b2-8973-7c1f1345b59b" providerId="AD" clId="Web-{B01541E0-CBFC-EB7A-FF2A-F10843199265}" dt="2023-09-06T16:34:47.904" v="698" actId="20577"/>
          <ac:spMkLst>
            <pc:docMk/>
            <pc:sldMk cId="740329174" sldId="261"/>
            <ac:spMk id="4" creationId="{2087072B-9711-0349-9E01-E052AAEDF109}"/>
          </ac:spMkLst>
        </pc:spChg>
        <pc:spChg chg="mod">
          <ac:chgData name="Katey Muskett" userId="S::katey.muskett@pepfar.onmicrosoft.com::d18b5da4-df46-47b2-8973-7c1f1345b59b" providerId="AD" clId="Web-{B01541E0-CBFC-EB7A-FF2A-F10843199265}" dt="2023-09-06T19:09:05.357" v="942" actId="14100"/>
          <ac:spMkLst>
            <pc:docMk/>
            <pc:sldMk cId="740329174" sldId="261"/>
            <ac:spMk id="14" creationId="{1138C5A8-081B-FE43-9A92-5D5353419AD8}"/>
          </ac:spMkLst>
        </pc:spChg>
        <pc:picChg chg="add del mod ord">
          <ac:chgData name="Katey Muskett" userId="S::katey.muskett@pepfar.onmicrosoft.com::d18b5da4-df46-47b2-8973-7c1f1345b59b" providerId="AD" clId="Web-{B01541E0-CBFC-EB7A-FF2A-F10843199265}" dt="2023-09-06T19:09:57.187" v="944"/>
          <ac:picMkLst>
            <pc:docMk/>
            <pc:sldMk cId="740329174" sldId="261"/>
            <ac:picMk id="3" creationId="{5648928D-F47B-A52A-E9BE-48B0AB467996}"/>
          </ac:picMkLst>
        </pc:picChg>
        <pc:picChg chg="del">
          <ac:chgData name="Katey Muskett" userId="S::katey.muskett@pepfar.onmicrosoft.com::d18b5da4-df46-47b2-8973-7c1f1345b59b" providerId="AD" clId="Web-{B01541E0-CBFC-EB7A-FF2A-F10843199265}" dt="2023-09-06T16:34:45.232" v="696"/>
          <ac:picMkLst>
            <pc:docMk/>
            <pc:sldMk cId="740329174" sldId="261"/>
            <ac:picMk id="3" creationId="{87C219EE-312F-21DA-D64B-6FD3530258E4}"/>
          </ac:picMkLst>
        </pc:picChg>
        <pc:picChg chg="add del mod">
          <ac:chgData name="Katey Muskett" userId="S::katey.muskett@pepfar.onmicrosoft.com::d18b5da4-df46-47b2-8973-7c1f1345b59b" providerId="AD" clId="Web-{B01541E0-CBFC-EB7A-FF2A-F10843199265}" dt="2023-09-06T19:10:07.063" v="946"/>
          <ac:picMkLst>
            <pc:docMk/>
            <pc:sldMk cId="740329174" sldId="261"/>
            <ac:picMk id="5" creationId="{88A5C6B6-3CE2-CA51-872F-A451B6D2BA13}"/>
          </ac:picMkLst>
        </pc:picChg>
        <pc:cxnChg chg="mod">
          <ac:chgData name="Katey Muskett" userId="S::katey.muskett@pepfar.onmicrosoft.com::d18b5da4-df46-47b2-8973-7c1f1345b59b" providerId="AD" clId="Web-{B01541E0-CBFC-EB7A-FF2A-F10843199265}" dt="2023-09-06T19:09:10.170" v="943" actId="14100"/>
          <ac:cxnSpMkLst>
            <pc:docMk/>
            <pc:sldMk cId="740329174" sldId="261"/>
            <ac:cxnSpMk id="15" creationId="{6D58A311-B4CA-A841-83BD-7FA9F22B11A2}"/>
          </ac:cxnSpMkLst>
        </pc:cxnChg>
        <pc:extLst>
          <p:ext xmlns:p="http://schemas.openxmlformats.org/presentationml/2006/main" uri="{D6D511B9-2390-475A-947B-AFAB55BFBCF1}">
            <pc226:cmChg xmlns:pc226="http://schemas.microsoft.com/office/powerpoint/2022/06/main/command" chg="del">
              <pc226:chgData name="Katey Muskett" userId="S::katey.muskett@pepfar.onmicrosoft.com::d18b5da4-df46-47b2-8973-7c1f1345b59b" providerId="AD" clId="Web-{B01541E0-CBFC-EB7A-FF2A-F10843199265}" dt="2023-09-06T16:26:07.796" v="654"/>
              <pc2:cmMkLst xmlns:pc2="http://schemas.microsoft.com/office/powerpoint/2019/9/main/command">
                <pc:docMk/>
                <pc:sldMk cId="740329174" sldId="261"/>
                <pc2:cmMk id="{6BBE508B-76EE-4E2F-BCF8-1D1957A35CD8}"/>
              </pc2:cmMkLst>
            </pc226:cmChg>
          </p:ext>
        </pc:extLst>
      </pc:sldChg>
      <pc:sldChg chg="modSp">
        <pc:chgData name="Katey Muskett" userId="S::katey.muskett@pepfar.onmicrosoft.com::d18b5da4-df46-47b2-8973-7c1f1345b59b" providerId="AD" clId="Web-{B01541E0-CBFC-EB7A-FF2A-F10843199265}" dt="2023-09-06T16:11:24.632" v="576" actId="20577"/>
        <pc:sldMkLst>
          <pc:docMk/>
          <pc:sldMk cId="3455622585" sldId="262"/>
        </pc:sldMkLst>
        <pc:spChg chg="mod">
          <ac:chgData name="Katey Muskett" userId="S::katey.muskett@pepfar.onmicrosoft.com::d18b5da4-df46-47b2-8973-7c1f1345b59b" providerId="AD" clId="Web-{B01541E0-CBFC-EB7A-FF2A-F10843199265}" dt="2023-09-06T16:11:24.632" v="576" actId="20577"/>
          <ac:spMkLst>
            <pc:docMk/>
            <pc:sldMk cId="3455622585" sldId="262"/>
            <ac:spMk id="2" creationId="{C9CBCD1B-78BF-410A-93D7-4F792FA9EDE2}"/>
          </ac:spMkLst>
        </pc:spChg>
      </pc:sldChg>
      <pc:sldChg chg="modSp">
        <pc:chgData name="Katey Muskett" userId="S::katey.muskett@pepfar.onmicrosoft.com::d18b5da4-df46-47b2-8973-7c1f1345b59b" providerId="AD" clId="Web-{B01541E0-CBFC-EB7A-FF2A-F10843199265}" dt="2023-09-06T16:11:19.288" v="574" actId="20577"/>
        <pc:sldMkLst>
          <pc:docMk/>
          <pc:sldMk cId="2559415226" sldId="263"/>
        </pc:sldMkLst>
        <pc:spChg chg="mod">
          <ac:chgData name="Katey Muskett" userId="S::katey.muskett@pepfar.onmicrosoft.com::d18b5da4-df46-47b2-8973-7c1f1345b59b" providerId="AD" clId="Web-{B01541E0-CBFC-EB7A-FF2A-F10843199265}" dt="2023-09-06T16:11:19.288" v="574" actId="20577"/>
          <ac:spMkLst>
            <pc:docMk/>
            <pc:sldMk cId="2559415226" sldId="263"/>
            <ac:spMk id="2" creationId="{C9CBCD1B-78BF-410A-93D7-4F792FA9EDE2}"/>
          </ac:spMkLst>
        </pc:spChg>
        <pc:spChg chg="mod">
          <ac:chgData name="Katey Muskett" userId="S::katey.muskett@pepfar.onmicrosoft.com::d18b5da4-df46-47b2-8973-7c1f1345b59b" providerId="AD" clId="Web-{B01541E0-CBFC-EB7A-FF2A-F10843199265}" dt="2023-09-06T16:11:11.413" v="572" actId="20577"/>
          <ac:spMkLst>
            <pc:docMk/>
            <pc:sldMk cId="2559415226" sldId="263"/>
            <ac:spMk id="18" creationId="{925F57FF-7070-1946-B379-AF6BA0863A46}"/>
          </ac:spMkLst>
        </pc:spChg>
      </pc:sldChg>
      <pc:sldChg chg="modSp">
        <pc:chgData name="Katey Muskett" userId="S::katey.muskett@pepfar.onmicrosoft.com::d18b5da4-df46-47b2-8973-7c1f1345b59b" providerId="AD" clId="Web-{B01541E0-CBFC-EB7A-FF2A-F10843199265}" dt="2023-09-06T16:10:44.709" v="562" actId="20577"/>
        <pc:sldMkLst>
          <pc:docMk/>
          <pc:sldMk cId="2485894602" sldId="264"/>
        </pc:sldMkLst>
        <pc:spChg chg="mod">
          <ac:chgData name="Katey Muskett" userId="S::katey.muskett@pepfar.onmicrosoft.com::d18b5da4-df46-47b2-8973-7c1f1345b59b" providerId="AD" clId="Web-{B01541E0-CBFC-EB7A-FF2A-F10843199265}" dt="2023-09-06T16:10:44.709" v="562" actId="20577"/>
          <ac:spMkLst>
            <pc:docMk/>
            <pc:sldMk cId="2485894602" sldId="264"/>
            <ac:spMk id="2" creationId="{C9CBCD1B-78BF-410A-93D7-4F792FA9EDE2}"/>
          </ac:spMkLst>
        </pc:spChg>
      </pc:sldChg>
      <pc:sldChg chg="modSp">
        <pc:chgData name="Katey Muskett" userId="S::katey.muskett@pepfar.onmicrosoft.com::d18b5da4-df46-47b2-8973-7c1f1345b59b" providerId="AD" clId="Web-{B01541E0-CBFC-EB7A-FF2A-F10843199265}" dt="2023-09-06T16:10:28.022" v="559" actId="20577"/>
        <pc:sldMkLst>
          <pc:docMk/>
          <pc:sldMk cId="3814884175" sldId="265"/>
        </pc:sldMkLst>
        <pc:spChg chg="mod">
          <ac:chgData name="Katey Muskett" userId="S::katey.muskett@pepfar.onmicrosoft.com::d18b5da4-df46-47b2-8973-7c1f1345b59b" providerId="AD" clId="Web-{B01541E0-CBFC-EB7A-FF2A-F10843199265}" dt="2023-09-06T16:10:28.022" v="559" actId="20577"/>
          <ac:spMkLst>
            <pc:docMk/>
            <pc:sldMk cId="3814884175" sldId="265"/>
            <ac:spMk id="2" creationId="{C9CBCD1B-78BF-410A-93D7-4F792FA9EDE2}"/>
          </ac:spMkLst>
        </pc:spChg>
      </pc:sldChg>
      <pc:sldChg chg="modSp">
        <pc:chgData name="Katey Muskett" userId="S::katey.muskett@pepfar.onmicrosoft.com::d18b5da4-df46-47b2-8973-7c1f1345b59b" providerId="AD" clId="Web-{B01541E0-CBFC-EB7A-FF2A-F10843199265}" dt="2023-09-06T16:10:02.443" v="557" actId="20577"/>
        <pc:sldMkLst>
          <pc:docMk/>
          <pc:sldMk cId="1583629667" sldId="266"/>
        </pc:sldMkLst>
        <pc:spChg chg="mod">
          <ac:chgData name="Katey Muskett" userId="S::katey.muskett@pepfar.onmicrosoft.com::d18b5da4-df46-47b2-8973-7c1f1345b59b" providerId="AD" clId="Web-{B01541E0-CBFC-EB7A-FF2A-F10843199265}" dt="2023-09-06T16:10:02.443" v="557" actId="20577"/>
          <ac:spMkLst>
            <pc:docMk/>
            <pc:sldMk cId="1583629667" sldId="266"/>
            <ac:spMk id="2" creationId="{C9CBCD1B-78BF-410A-93D7-4F792FA9EDE2}"/>
          </ac:spMkLst>
        </pc:spChg>
      </pc:sldChg>
      <pc:sldChg chg="addSp delSp modSp">
        <pc:chgData name="Katey Muskett" userId="S::katey.muskett@pepfar.onmicrosoft.com::d18b5da4-df46-47b2-8973-7c1f1345b59b" providerId="AD" clId="Web-{B01541E0-CBFC-EB7A-FF2A-F10843199265}" dt="2023-09-06T16:16:27.094" v="598" actId="14100"/>
        <pc:sldMkLst>
          <pc:docMk/>
          <pc:sldMk cId="3202466313" sldId="267"/>
        </pc:sldMkLst>
        <pc:spChg chg="mod">
          <ac:chgData name="Katey Muskett" userId="S::katey.muskett@pepfar.onmicrosoft.com::d18b5da4-df46-47b2-8973-7c1f1345b59b" providerId="AD" clId="Web-{B01541E0-CBFC-EB7A-FF2A-F10843199265}" dt="2023-09-06T15:56:11.921" v="550" actId="20577"/>
          <ac:spMkLst>
            <pc:docMk/>
            <pc:sldMk cId="3202466313" sldId="267"/>
            <ac:spMk id="2" creationId="{C9CBCD1B-78BF-410A-93D7-4F792FA9EDE2}"/>
          </ac:spMkLst>
        </pc:spChg>
        <pc:spChg chg="mod">
          <ac:chgData name="Katey Muskett" userId="S::katey.muskett@pepfar.onmicrosoft.com::d18b5da4-df46-47b2-8973-7c1f1345b59b" providerId="AD" clId="Web-{B01541E0-CBFC-EB7A-FF2A-F10843199265}" dt="2023-09-06T16:15:25.639" v="594" actId="1076"/>
          <ac:spMkLst>
            <pc:docMk/>
            <pc:sldMk cId="3202466313" sldId="267"/>
            <ac:spMk id="10" creationId="{D8FFCF5D-D197-EE47-99CB-41DBAFFC26C3}"/>
          </ac:spMkLst>
        </pc:spChg>
        <pc:spChg chg="mod">
          <ac:chgData name="Katey Muskett" userId="S::katey.muskett@pepfar.onmicrosoft.com::d18b5da4-df46-47b2-8973-7c1f1345b59b" providerId="AD" clId="Web-{B01541E0-CBFC-EB7A-FF2A-F10843199265}" dt="2023-09-06T16:15:21.904" v="593" actId="1076"/>
          <ac:spMkLst>
            <pc:docMk/>
            <pc:sldMk cId="3202466313" sldId="267"/>
            <ac:spMk id="14" creationId="{1138C5A8-081B-FE43-9A92-5D5353419AD8}"/>
          </ac:spMkLst>
        </pc:spChg>
        <pc:picChg chg="add mod ord modCrop">
          <ac:chgData name="Katey Muskett" userId="S::katey.muskett@pepfar.onmicrosoft.com::d18b5da4-df46-47b2-8973-7c1f1345b59b" providerId="AD" clId="Web-{B01541E0-CBFC-EB7A-FF2A-F10843199265}" dt="2023-09-06T16:15:19.373" v="592" actId="1076"/>
          <ac:picMkLst>
            <pc:docMk/>
            <pc:sldMk cId="3202466313" sldId="267"/>
            <ac:picMk id="4" creationId="{C995D1DC-C18B-5408-691A-A1E4E850C2D2}"/>
          </ac:picMkLst>
        </pc:picChg>
        <pc:picChg chg="del">
          <ac:chgData name="Katey Muskett" userId="S::katey.muskett@pepfar.onmicrosoft.com::d18b5da4-df46-47b2-8973-7c1f1345b59b" providerId="AD" clId="Web-{B01541E0-CBFC-EB7A-FF2A-F10843199265}" dt="2023-09-06T16:14:32.606" v="583"/>
          <ac:picMkLst>
            <pc:docMk/>
            <pc:sldMk cId="3202466313" sldId="267"/>
            <ac:picMk id="11" creationId="{1A32F79C-CB35-464A-9A04-206005FF3104}"/>
          </ac:picMkLst>
        </pc:picChg>
        <pc:cxnChg chg="mod">
          <ac:chgData name="Katey Muskett" userId="S::katey.muskett@pepfar.onmicrosoft.com::d18b5da4-df46-47b2-8973-7c1f1345b59b" providerId="AD" clId="Web-{B01541E0-CBFC-EB7A-FF2A-F10843199265}" dt="2023-09-06T16:15:34.717" v="595" actId="14100"/>
          <ac:cxnSpMkLst>
            <pc:docMk/>
            <pc:sldMk cId="3202466313" sldId="267"/>
            <ac:cxnSpMk id="9" creationId="{8CA69E07-60F0-0645-A6E4-07CC4E60E8AE}"/>
          </ac:cxnSpMkLst>
        </pc:cxnChg>
        <pc:cxnChg chg="mod">
          <ac:chgData name="Katey Muskett" userId="S::katey.muskett@pepfar.onmicrosoft.com::d18b5da4-df46-47b2-8973-7c1f1345b59b" providerId="AD" clId="Web-{B01541E0-CBFC-EB7A-FF2A-F10843199265}" dt="2023-09-06T16:16:27.094" v="598" actId="14100"/>
          <ac:cxnSpMkLst>
            <pc:docMk/>
            <pc:sldMk cId="3202466313" sldId="267"/>
            <ac:cxnSpMk id="15" creationId="{6D58A311-B4CA-A841-83BD-7FA9F22B11A2}"/>
          </ac:cxnSpMkLst>
        </pc:cxnChg>
      </pc:sldChg>
      <pc:sldChg chg="addSp delSp modSp addCm delCm">
        <pc:chgData name="Katey Muskett" userId="S::katey.muskett@pepfar.onmicrosoft.com::d18b5da4-df46-47b2-8973-7c1f1345b59b" providerId="AD" clId="Web-{B01541E0-CBFC-EB7A-FF2A-F10843199265}" dt="2023-09-06T19:07:41.869" v="933"/>
        <pc:sldMkLst>
          <pc:docMk/>
          <pc:sldMk cId="692791537" sldId="268"/>
        </pc:sldMkLst>
        <pc:spChg chg="mod">
          <ac:chgData name="Katey Muskett" userId="S::katey.muskett@pepfar.onmicrosoft.com::d18b5da4-df46-47b2-8973-7c1f1345b59b" providerId="AD" clId="Web-{B01541E0-CBFC-EB7A-FF2A-F10843199265}" dt="2023-09-06T15:56:04.764" v="549" actId="20577"/>
          <ac:spMkLst>
            <pc:docMk/>
            <pc:sldMk cId="692791537" sldId="268"/>
            <ac:spMk id="2" creationId="{C9CBCD1B-78BF-410A-93D7-4F792FA9EDE2}"/>
          </ac:spMkLst>
        </pc:spChg>
        <pc:spChg chg="mod">
          <ac:chgData name="Katey Muskett" userId="S::katey.muskett@pepfar.onmicrosoft.com::d18b5da4-df46-47b2-8973-7c1f1345b59b" providerId="AD" clId="Web-{B01541E0-CBFC-EB7A-FF2A-F10843199265}" dt="2023-09-06T19:07:02.398" v="928" actId="1076"/>
          <ac:spMkLst>
            <pc:docMk/>
            <pc:sldMk cId="692791537" sldId="268"/>
            <ac:spMk id="10" creationId="{D8FFCF5D-D197-EE47-99CB-41DBAFFC26C3}"/>
          </ac:spMkLst>
        </pc:spChg>
        <pc:spChg chg="mod">
          <ac:chgData name="Katey Muskett" userId="S::katey.muskett@pepfar.onmicrosoft.com::d18b5da4-df46-47b2-8973-7c1f1345b59b" providerId="AD" clId="Web-{B01541E0-CBFC-EB7A-FF2A-F10843199265}" dt="2023-09-06T19:07:14.930" v="931" actId="1076"/>
          <ac:spMkLst>
            <pc:docMk/>
            <pc:sldMk cId="692791537" sldId="268"/>
            <ac:spMk id="14" creationId="{1138C5A8-081B-FE43-9A92-5D5353419AD8}"/>
          </ac:spMkLst>
        </pc:spChg>
        <pc:picChg chg="add mod ord">
          <ac:chgData name="Katey Muskett" userId="S::katey.muskett@pepfar.onmicrosoft.com::d18b5da4-df46-47b2-8973-7c1f1345b59b" providerId="AD" clId="Web-{B01541E0-CBFC-EB7A-FF2A-F10843199265}" dt="2023-09-06T19:06:47.632" v="924"/>
          <ac:picMkLst>
            <pc:docMk/>
            <pc:sldMk cId="692791537" sldId="268"/>
            <ac:picMk id="3" creationId="{4A27E672-4E0C-9ADD-CB89-F27CEF4A1BCA}"/>
          </ac:picMkLst>
        </pc:picChg>
        <pc:picChg chg="del">
          <ac:chgData name="Katey Muskett" userId="S::katey.muskett@pepfar.onmicrosoft.com::d18b5da4-df46-47b2-8973-7c1f1345b59b" providerId="AD" clId="Web-{B01541E0-CBFC-EB7A-FF2A-F10843199265}" dt="2023-09-06T16:18:22.925" v="599"/>
          <ac:picMkLst>
            <pc:docMk/>
            <pc:sldMk cId="692791537" sldId="268"/>
            <ac:picMk id="5" creationId="{CDA621A8-355D-4394-873A-8770FC0F32B9}"/>
          </ac:picMkLst>
        </pc:picChg>
        <pc:cxnChg chg="mod">
          <ac:chgData name="Katey Muskett" userId="S::katey.muskett@pepfar.onmicrosoft.com::d18b5da4-df46-47b2-8973-7c1f1345b59b" providerId="AD" clId="Web-{B01541E0-CBFC-EB7A-FF2A-F10843199265}" dt="2023-09-06T19:07:06.836" v="929" actId="14100"/>
          <ac:cxnSpMkLst>
            <pc:docMk/>
            <pc:sldMk cId="692791537" sldId="268"/>
            <ac:cxnSpMk id="9" creationId="{8CA69E07-60F0-0645-A6E4-07CC4E60E8AE}"/>
          </ac:cxnSpMkLst>
        </pc:cxnChg>
        <pc:cxnChg chg="mod">
          <ac:chgData name="Katey Muskett" userId="S::katey.muskett@pepfar.onmicrosoft.com::d18b5da4-df46-47b2-8973-7c1f1345b59b" providerId="AD" clId="Web-{B01541E0-CBFC-EB7A-FF2A-F10843199265}" dt="2023-09-06T19:07:31.025" v="932" actId="14100"/>
          <ac:cxnSpMkLst>
            <pc:docMk/>
            <pc:sldMk cId="692791537" sldId="268"/>
            <ac:cxnSpMk id="15" creationId="{6D58A311-B4CA-A841-83BD-7FA9F22B11A2}"/>
          </ac:cxnSpMkLst>
        </pc:cxnChg>
        <pc:extLst>
          <p:ext xmlns:p="http://schemas.openxmlformats.org/presentationml/2006/main" uri="{D6D511B9-2390-475A-947B-AFAB55BFBCF1}">
            <pc226:cmChg xmlns:pc226="http://schemas.microsoft.com/office/powerpoint/2022/06/main/command" chg="add del">
              <pc226:chgData name="Katey Muskett" userId="S::katey.muskett@pepfar.onmicrosoft.com::d18b5da4-df46-47b2-8973-7c1f1345b59b" providerId="AD" clId="Web-{B01541E0-CBFC-EB7A-FF2A-F10843199265}" dt="2023-09-06T19:07:41.869" v="933"/>
              <pc2:cmMkLst xmlns:pc2="http://schemas.microsoft.com/office/powerpoint/2019/9/main/command">
                <pc:docMk/>
                <pc:sldMk cId="692791537" sldId="268"/>
                <pc2:cmMk id="{9F051729-9381-4622-8F69-57119EF1AA1C}"/>
              </pc2:cmMkLst>
            </pc226:cmChg>
          </p:ext>
        </pc:extLst>
      </pc:sldChg>
      <pc:sldChg chg="addSp delSp modSp addCm delCm">
        <pc:chgData name="Katey Muskett" userId="S::katey.muskett@pepfar.onmicrosoft.com::d18b5da4-df46-47b2-8973-7c1f1345b59b" providerId="AD" clId="Web-{B01541E0-CBFC-EB7A-FF2A-F10843199265}" dt="2023-09-06T19:04:55.486" v="917"/>
        <pc:sldMkLst>
          <pc:docMk/>
          <pc:sldMk cId="1446689639" sldId="269"/>
        </pc:sldMkLst>
        <pc:spChg chg="mod">
          <ac:chgData name="Katey Muskett" userId="S::katey.muskett@pepfar.onmicrosoft.com::d18b5da4-df46-47b2-8973-7c1f1345b59b" providerId="AD" clId="Web-{B01541E0-CBFC-EB7A-FF2A-F10843199265}" dt="2023-09-06T15:55:38.810" v="547" actId="20577"/>
          <ac:spMkLst>
            <pc:docMk/>
            <pc:sldMk cId="1446689639" sldId="269"/>
            <ac:spMk id="2" creationId="{C9CBCD1B-78BF-410A-93D7-4F792FA9EDE2}"/>
          </ac:spMkLst>
        </pc:spChg>
        <pc:spChg chg="del">
          <ac:chgData name="Katey Muskett" userId="S::katey.muskett@pepfar.onmicrosoft.com::d18b5da4-df46-47b2-8973-7c1f1345b59b" providerId="AD" clId="Web-{B01541E0-CBFC-EB7A-FF2A-F10843199265}" dt="2023-09-06T19:04:26.673" v="912"/>
          <ac:spMkLst>
            <pc:docMk/>
            <pc:sldMk cId="1446689639" sldId="269"/>
            <ac:spMk id="10" creationId="{D8FFCF5D-D197-EE47-99CB-41DBAFFC26C3}"/>
          </ac:spMkLst>
        </pc:spChg>
        <pc:spChg chg="del">
          <ac:chgData name="Katey Muskett" userId="S::katey.muskett@pepfar.onmicrosoft.com::d18b5da4-df46-47b2-8973-7c1f1345b59b" providerId="AD" clId="Web-{B01541E0-CBFC-EB7A-FF2A-F10843199265}" dt="2023-09-06T19:04:22.204" v="911"/>
          <ac:spMkLst>
            <pc:docMk/>
            <pc:sldMk cId="1446689639" sldId="269"/>
            <ac:spMk id="14" creationId="{1138C5A8-081B-FE43-9A92-5D5353419AD8}"/>
          </ac:spMkLst>
        </pc:spChg>
        <pc:spChg chg="mod">
          <ac:chgData name="Katey Muskett" userId="S::katey.muskett@pepfar.onmicrosoft.com::d18b5da4-df46-47b2-8973-7c1f1345b59b" providerId="AD" clId="Web-{B01541E0-CBFC-EB7A-FF2A-F10843199265}" dt="2023-09-06T15:54:25.605" v="545" actId="20577"/>
          <ac:spMkLst>
            <pc:docMk/>
            <pc:sldMk cId="1446689639" sldId="269"/>
            <ac:spMk id="18" creationId="{925F57FF-7070-1946-B379-AF6BA0863A46}"/>
          </ac:spMkLst>
        </pc:spChg>
        <pc:picChg chg="add mod ord">
          <ac:chgData name="Katey Muskett" userId="S::katey.muskett@pepfar.onmicrosoft.com::d18b5da4-df46-47b2-8973-7c1f1345b59b" providerId="AD" clId="Web-{B01541E0-CBFC-EB7A-FF2A-F10843199265}" dt="2023-09-06T19:04:42.673" v="915"/>
          <ac:picMkLst>
            <pc:docMk/>
            <pc:sldMk cId="1446689639" sldId="269"/>
            <ac:picMk id="3" creationId="{8568800F-5463-0437-458B-32E7359461A1}"/>
          </ac:picMkLst>
        </pc:picChg>
        <pc:picChg chg="del">
          <ac:chgData name="Katey Muskett" userId="S::katey.muskett@pepfar.onmicrosoft.com::d18b5da4-df46-47b2-8973-7c1f1345b59b" providerId="AD" clId="Web-{B01541E0-CBFC-EB7A-FF2A-F10843199265}" dt="2023-09-06T16:19:11.395" v="603"/>
          <ac:picMkLst>
            <pc:docMk/>
            <pc:sldMk cId="1446689639" sldId="269"/>
            <ac:picMk id="7" creationId="{BB0C41EC-A050-45EA-BBAC-B4D608A95E03}"/>
          </ac:picMkLst>
        </pc:picChg>
        <pc:cxnChg chg="mod">
          <ac:chgData name="Katey Muskett" userId="S::katey.muskett@pepfar.onmicrosoft.com::d18b5da4-df46-47b2-8973-7c1f1345b59b" providerId="AD" clId="Web-{B01541E0-CBFC-EB7A-FF2A-F10843199265}" dt="2023-09-06T19:04:36.751" v="914" actId="14100"/>
          <ac:cxnSpMkLst>
            <pc:docMk/>
            <pc:sldMk cId="1446689639" sldId="269"/>
            <ac:cxnSpMk id="9" creationId="{8CA69E07-60F0-0645-A6E4-07CC4E60E8AE}"/>
          </ac:cxnSpMkLst>
        </pc:cxnChg>
        <pc:cxnChg chg="mod">
          <ac:chgData name="Katey Muskett" userId="S::katey.muskett@pepfar.onmicrosoft.com::d18b5da4-df46-47b2-8973-7c1f1345b59b" providerId="AD" clId="Web-{B01541E0-CBFC-EB7A-FF2A-F10843199265}" dt="2023-09-06T19:04:32.157" v="913" actId="14100"/>
          <ac:cxnSpMkLst>
            <pc:docMk/>
            <pc:sldMk cId="1446689639" sldId="269"/>
            <ac:cxnSpMk id="15" creationId="{6D58A311-B4CA-A841-83BD-7FA9F22B11A2}"/>
          </ac:cxnSpMkLst>
        </pc:cxnChg>
        <pc:extLst>
          <p:ext xmlns:p="http://schemas.openxmlformats.org/presentationml/2006/main" uri="{D6D511B9-2390-475A-947B-AFAB55BFBCF1}">
            <pc226:cmChg xmlns:pc226="http://schemas.microsoft.com/office/powerpoint/2022/06/main/command" chg="add del">
              <pc226:chgData name="Katey Muskett" userId="S::katey.muskett@pepfar.onmicrosoft.com::d18b5da4-df46-47b2-8973-7c1f1345b59b" providerId="AD" clId="Web-{B01541E0-CBFC-EB7A-FF2A-F10843199265}" dt="2023-09-06T19:04:55.486" v="917"/>
              <pc2:cmMkLst xmlns:pc2="http://schemas.microsoft.com/office/powerpoint/2019/9/main/command">
                <pc:docMk/>
                <pc:sldMk cId="1446689639" sldId="269"/>
                <pc2:cmMk id="{2998D492-0655-4851-90D1-22DA18E8C3F5}"/>
              </pc2:cmMkLst>
            </pc226:cmChg>
          </p:ext>
        </pc:extLst>
      </pc:sldChg>
      <pc:sldChg chg="addSp delSp modSp addCm delCm">
        <pc:chgData name="Katey Muskett" userId="S::katey.muskett@pepfar.onmicrosoft.com::d18b5da4-df46-47b2-8973-7c1f1345b59b" providerId="AD" clId="Web-{B01541E0-CBFC-EB7A-FF2A-F10843199265}" dt="2023-09-06T19:04:50.814" v="916"/>
        <pc:sldMkLst>
          <pc:docMk/>
          <pc:sldMk cId="132580943" sldId="270"/>
        </pc:sldMkLst>
        <pc:spChg chg="mod">
          <ac:chgData name="Katey Muskett" userId="S::katey.muskett@pepfar.onmicrosoft.com::d18b5da4-df46-47b2-8973-7c1f1345b59b" providerId="AD" clId="Web-{B01541E0-CBFC-EB7A-FF2A-F10843199265}" dt="2023-09-06T15:54:00.214" v="537" actId="20577"/>
          <ac:spMkLst>
            <pc:docMk/>
            <pc:sldMk cId="132580943" sldId="270"/>
            <ac:spMk id="2" creationId="{C9CBCD1B-78BF-410A-93D7-4F792FA9EDE2}"/>
          </ac:spMkLst>
        </pc:spChg>
        <pc:spChg chg="mod">
          <ac:chgData name="Katey Muskett" userId="S::katey.muskett@pepfar.onmicrosoft.com::d18b5da4-df46-47b2-8973-7c1f1345b59b" providerId="AD" clId="Web-{B01541E0-CBFC-EB7A-FF2A-F10843199265}" dt="2023-09-06T19:03:18.873" v="904" actId="1076"/>
          <ac:spMkLst>
            <pc:docMk/>
            <pc:sldMk cId="132580943" sldId="270"/>
            <ac:spMk id="10" creationId="{D8FFCF5D-D197-EE47-99CB-41DBAFFC26C3}"/>
          </ac:spMkLst>
        </pc:spChg>
        <pc:spChg chg="mod">
          <ac:chgData name="Katey Muskett" userId="S::katey.muskett@pepfar.onmicrosoft.com::d18b5da4-df46-47b2-8973-7c1f1345b59b" providerId="AD" clId="Web-{B01541E0-CBFC-EB7A-FF2A-F10843199265}" dt="2023-09-06T19:03:07.232" v="901" actId="1076"/>
          <ac:spMkLst>
            <pc:docMk/>
            <pc:sldMk cId="132580943" sldId="270"/>
            <ac:spMk id="14" creationId="{1138C5A8-081B-FE43-9A92-5D5353419AD8}"/>
          </ac:spMkLst>
        </pc:spChg>
        <pc:picChg chg="add mod ord">
          <ac:chgData name="Katey Muskett" userId="S::katey.muskett@pepfar.onmicrosoft.com::d18b5da4-df46-47b2-8973-7c1f1345b59b" providerId="AD" clId="Web-{B01541E0-CBFC-EB7A-FF2A-F10843199265}" dt="2023-09-06T19:03:02.497" v="900"/>
          <ac:picMkLst>
            <pc:docMk/>
            <pc:sldMk cId="132580943" sldId="270"/>
            <ac:picMk id="3" creationId="{CB18A9BA-682F-78F2-C46B-9135BE03BF52}"/>
          </ac:picMkLst>
        </pc:picChg>
        <pc:picChg chg="del">
          <ac:chgData name="Katey Muskett" userId="S::katey.muskett@pepfar.onmicrosoft.com::d18b5da4-df46-47b2-8973-7c1f1345b59b" providerId="AD" clId="Web-{B01541E0-CBFC-EB7A-FF2A-F10843199265}" dt="2023-09-06T16:19:28.895" v="604"/>
          <ac:picMkLst>
            <pc:docMk/>
            <pc:sldMk cId="132580943" sldId="270"/>
            <ac:picMk id="11" creationId="{37E9CCAD-E2E4-4C85-9B42-83506AB222A3}"/>
          </ac:picMkLst>
        </pc:picChg>
        <pc:cxnChg chg="mod">
          <ac:chgData name="Katey Muskett" userId="S::katey.muskett@pepfar.onmicrosoft.com::d18b5da4-df46-47b2-8973-7c1f1345b59b" providerId="AD" clId="Web-{B01541E0-CBFC-EB7A-FF2A-F10843199265}" dt="2023-09-06T19:03:29.154" v="906" actId="14100"/>
          <ac:cxnSpMkLst>
            <pc:docMk/>
            <pc:sldMk cId="132580943" sldId="270"/>
            <ac:cxnSpMk id="9" creationId="{8CA69E07-60F0-0645-A6E4-07CC4E60E8AE}"/>
          </ac:cxnSpMkLst>
        </pc:cxnChg>
        <pc:cxnChg chg="mod">
          <ac:chgData name="Katey Muskett" userId="S::katey.muskett@pepfar.onmicrosoft.com::d18b5da4-df46-47b2-8973-7c1f1345b59b" providerId="AD" clId="Web-{B01541E0-CBFC-EB7A-FF2A-F10843199265}" dt="2023-09-06T19:03:24.592" v="905" actId="14100"/>
          <ac:cxnSpMkLst>
            <pc:docMk/>
            <pc:sldMk cId="132580943" sldId="270"/>
            <ac:cxnSpMk id="15" creationId="{6D58A311-B4CA-A841-83BD-7FA9F22B11A2}"/>
          </ac:cxnSpMkLst>
        </pc:cxnChg>
        <pc:extLst>
          <p:ext xmlns:p="http://schemas.openxmlformats.org/presentationml/2006/main" uri="{D6D511B9-2390-475A-947B-AFAB55BFBCF1}">
            <pc226:cmChg xmlns:pc226="http://schemas.microsoft.com/office/powerpoint/2022/06/main/command" chg="add del">
              <pc226:chgData name="Katey Muskett" userId="S::katey.muskett@pepfar.onmicrosoft.com::d18b5da4-df46-47b2-8973-7c1f1345b59b" providerId="AD" clId="Web-{B01541E0-CBFC-EB7A-FF2A-F10843199265}" dt="2023-09-06T19:04:50.814" v="916"/>
              <pc2:cmMkLst xmlns:pc2="http://schemas.microsoft.com/office/powerpoint/2019/9/main/command">
                <pc:docMk/>
                <pc:sldMk cId="132580943" sldId="270"/>
                <pc2:cmMk id="{EB918FBE-B138-49A8-9038-F00A7048C3AE}"/>
              </pc2:cmMkLst>
            </pc226:cmChg>
          </p:ext>
        </pc:extLst>
      </pc:sldChg>
      <pc:sldChg chg="addSp delSp modSp">
        <pc:chgData name="Katey Muskett" userId="S::katey.muskett@pepfar.onmicrosoft.com::d18b5da4-df46-47b2-8973-7c1f1345b59b" providerId="AD" clId="Web-{B01541E0-CBFC-EB7A-FF2A-F10843199265}" dt="2023-09-06T16:20:29.662" v="620" actId="20577"/>
        <pc:sldMkLst>
          <pc:docMk/>
          <pc:sldMk cId="1933111018" sldId="271"/>
        </pc:sldMkLst>
        <pc:spChg chg="add del mod">
          <ac:chgData name="Katey Muskett" userId="S::katey.muskett@pepfar.onmicrosoft.com::d18b5da4-df46-47b2-8973-7c1f1345b59b" providerId="AD" clId="Web-{B01541E0-CBFC-EB7A-FF2A-F10843199265}" dt="2023-09-06T15:53:55.136" v="536" actId="20577"/>
          <ac:spMkLst>
            <pc:docMk/>
            <pc:sldMk cId="1933111018" sldId="271"/>
            <ac:spMk id="2" creationId="{C9CBCD1B-78BF-410A-93D7-4F792FA9EDE2}"/>
          </ac:spMkLst>
        </pc:spChg>
        <pc:spChg chg="add del mod">
          <ac:chgData name="Katey Muskett" userId="S::katey.muskett@pepfar.onmicrosoft.com::d18b5da4-df46-47b2-8973-7c1f1345b59b" providerId="AD" clId="Web-{B01541E0-CBFC-EB7A-FF2A-F10843199265}" dt="2023-09-06T15:53:44.667" v="533"/>
          <ac:spMkLst>
            <pc:docMk/>
            <pc:sldMk cId="1933111018" sldId="271"/>
            <ac:spMk id="4" creationId="{053140EC-4CFD-C058-C2E0-6479F90EC4C9}"/>
          </ac:spMkLst>
        </pc:spChg>
        <pc:spChg chg="mod">
          <ac:chgData name="Katey Muskett" userId="S::katey.muskett@pepfar.onmicrosoft.com::d18b5da4-df46-47b2-8973-7c1f1345b59b" providerId="AD" clId="Web-{B01541E0-CBFC-EB7A-FF2A-F10843199265}" dt="2023-09-06T16:20:29.662" v="620" actId="20577"/>
          <ac:spMkLst>
            <pc:docMk/>
            <pc:sldMk cId="1933111018" sldId="271"/>
            <ac:spMk id="18" creationId="{925F57FF-7070-1946-B379-AF6BA0863A46}"/>
          </ac:spMkLst>
        </pc:spChg>
      </pc:sldChg>
      <pc:sldChg chg="addSp delSp modSp addCm delCm">
        <pc:chgData name="Katey Muskett" userId="S::katey.muskett@pepfar.onmicrosoft.com::d18b5da4-df46-47b2-8973-7c1f1345b59b" providerId="AD" clId="Web-{B01541E0-CBFC-EB7A-FF2A-F10843199265}" dt="2023-09-06T19:01:31.368" v="895"/>
        <pc:sldMkLst>
          <pc:docMk/>
          <pc:sldMk cId="3158978005" sldId="272"/>
        </pc:sldMkLst>
        <pc:spChg chg="mod">
          <ac:chgData name="Katey Muskett" userId="S::katey.muskett@pepfar.onmicrosoft.com::d18b5da4-df46-47b2-8973-7c1f1345b59b" providerId="AD" clId="Web-{B01541E0-CBFC-EB7A-FF2A-F10843199265}" dt="2023-09-06T15:50:39.662" v="531" actId="20577"/>
          <ac:spMkLst>
            <pc:docMk/>
            <pc:sldMk cId="3158978005" sldId="272"/>
            <ac:spMk id="2" creationId="{C9CBCD1B-78BF-410A-93D7-4F792FA9EDE2}"/>
          </ac:spMkLst>
        </pc:spChg>
        <pc:spChg chg="del">
          <ac:chgData name="Katey Muskett" userId="S::katey.muskett@pepfar.onmicrosoft.com::d18b5da4-df46-47b2-8973-7c1f1345b59b" providerId="AD" clId="Web-{B01541E0-CBFC-EB7A-FF2A-F10843199265}" dt="2023-09-06T19:00:15.740" v="883"/>
          <ac:spMkLst>
            <pc:docMk/>
            <pc:sldMk cId="3158978005" sldId="272"/>
            <ac:spMk id="10" creationId="{D8FFCF5D-D197-EE47-99CB-41DBAFFC26C3}"/>
          </ac:spMkLst>
        </pc:spChg>
        <pc:spChg chg="del">
          <ac:chgData name="Katey Muskett" userId="S::katey.muskett@pepfar.onmicrosoft.com::d18b5da4-df46-47b2-8973-7c1f1345b59b" providerId="AD" clId="Web-{B01541E0-CBFC-EB7A-FF2A-F10843199265}" dt="2023-09-06T19:00:17.568" v="884"/>
          <ac:spMkLst>
            <pc:docMk/>
            <pc:sldMk cId="3158978005" sldId="272"/>
            <ac:spMk id="14" creationId="{1138C5A8-081B-FE43-9A92-5D5353419AD8}"/>
          </ac:spMkLst>
        </pc:spChg>
        <pc:picChg chg="add mod ord">
          <ac:chgData name="Katey Muskett" userId="S::katey.muskett@pepfar.onmicrosoft.com::d18b5da4-df46-47b2-8973-7c1f1345b59b" providerId="AD" clId="Web-{B01541E0-CBFC-EB7A-FF2A-F10843199265}" dt="2023-09-06T19:01:03.601" v="893"/>
          <ac:picMkLst>
            <pc:docMk/>
            <pc:sldMk cId="3158978005" sldId="272"/>
            <ac:picMk id="3" creationId="{C46A3A8A-32C0-A722-3F0F-6DE9130982A8}"/>
          </ac:picMkLst>
        </pc:picChg>
        <pc:picChg chg="del">
          <ac:chgData name="Katey Muskett" userId="S::katey.muskett@pepfar.onmicrosoft.com::d18b5da4-df46-47b2-8973-7c1f1345b59b" providerId="AD" clId="Web-{B01541E0-CBFC-EB7A-FF2A-F10843199265}" dt="2023-09-06T16:20:50.335" v="621"/>
          <ac:picMkLst>
            <pc:docMk/>
            <pc:sldMk cId="3158978005" sldId="272"/>
            <ac:picMk id="19" creationId="{FB27B243-517A-4120-9076-FEB95A022DFA}"/>
          </ac:picMkLst>
        </pc:picChg>
        <pc:cxnChg chg="mod">
          <ac:chgData name="Katey Muskett" userId="S::katey.muskett@pepfar.onmicrosoft.com::d18b5da4-df46-47b2-8973-7c1f1345b59b" providerId="AD" clId="Web-{B01541E0-CBFC-EB7A-FF2A-F10843199265}" dt="2023-09-06T19:00:44.006" v="891" actId="14100"/>
          <ac:cxnSpMkLst>
            <pc:docMk/>
            <pc:sldMk cId="3158978005" sldId="272"/>
            <ac:cxnSpMk id="9" creationId="{8CA69E07-60F0-0645-A6E4-07CC4E60E8AE}"/>
          </ac:cxnSpMkLst>
        </pc:cxnChg>
        <pc:cxnChg chg="mod">
          <ac:chgData name="Katey Muskett" userId="S::katey.muskett@pepfar.onmicrosoft.com::d18b5da4-df46-47b2-8973-7c1f1345b59b" providerId="AD" clId="Web-{B01541E0-CBFC-EB7A-FF2A-F10843199265}" dt="2023-09-06T19:00:57.929" v="892" actId="14100"/>
          <ac:cxnSpMkLst>
            <pc:docMk/>
            <pc:sldMk cId="3158978005" sldId="272"/>
            <ac:cxnSpMk id="15" creationId="{6D58A311-B4CA-A841-83BD-7FA9F22B11A2}"/>
          </ac:cxnSpMkLst>
        </pc:cxnChg>
        <pc:extLst>
          <p:ext xmlns:p="http://schemas.openxmlformats.org/presentationml/2006/main" uri="{D6D511B9-2390-475A-947B-AFAB55BFBCF1}">
            <pc226:cmChg xmlns:pc226="http://schemas.microsoft.com/office/powerpoint/2022/06/main/command" chg="add del">
              <pc226:chgData name="Katey Muskett" userId="S::katey.muskett@pepfar.onmicrosoft.com::d18b5da4-df46-47b2-8973-7c1f1345b59b" providerId="AD" clId="Web-{B01541E0-CBFC-EB7A-FF2A-F10843199265}" dt="2023-09-06T19:01:31.368" v="895"/>
              <pc2:cmMkLst xmlns:pc2="http://schemas.microsoft.com/office/powerpoint/2019/9/main/command">
                <pc:docMk/>
                <pc:sldMk cId="3158978005" sldId="272"/>
                <pc2:cmMk id="{0C7DADA3-A0D3-4A35-B372-E5E8381BC967}"/>
              </pc2:cmMkLst>
            </pc226:cmChg>
          </p:ext>
        </pc:extLst>
      </pc:sldChg>
      <pc:sldChg chg="addSp delSp modSp addCm delCm">
        <pc:chgData name="Katey Muskett" userId="S::katey.muskett@pepfar.onmicrosoft.com::d18b5da4-df46-47b2-8973-7c1f1345b59b" providerId="AD" clId="Web-{B01541E0-CBFC-EB7A-FF2A-F10843199265}" dt="2023-09-06T19:01:26.758" v="894"/>
        <pc:sldMkLst>
          <pc:docMk/>
          <pc:sldMk cId="1564963008" sldId="273"/>
        </pc:sldMkLst>
        <pc:spChg chg="mod">
          <ac:chgData name="Katey Muskett" userId="S::katey.muskett@pepfar.onmicrosoft.com::d18b5da4-df46-47b2-8973-7c1f1345b59b" providerId="AD" clId="Web-{B01541E0-CBFC-EB7A-FF2A-F10843199265}" dt="2023-09-06T15:50:21.833" v="525" actId="20577"/>
          <ac:spMkLst>
            <pc:docMk/>
            <pc:sldMk cId="1564963008" sldId="273"/>
            <ac:spMk id="2" creationId="{C9CBCD1B-78BF-410A-93D7-4F792FA9EDE2}"/>
          </ac:spMkLst>
        </pc:spChg>
        <pc:spChg chg="del">
          <ac:chgData name="Katey Muskett" userId="S::katey.muskett@pepfar.onmicrosoft.com::d18b5da4-df46-47b2-8973-7c1f1345b59b" providerId="AD" clId="Web-{B01541E0-CBFC-EB7A-FF2A-F10843199265}" dt="2023-09-06T18:59:08.549" v="876"/>
          <ac:spMkLst>
            <pc:docMk/>
            <pc:sldMk cId="1564963008" sldId="273"/>
            <ac:spMk id="10" creationId="{D8FFCF5D-D197-EE47-99CB-41DBAFFC26C3}"/>
          </ac:spMkLst>
        </pc:spChg>
        <pc:spChg chg="del">
          <ac:chgData name="Katey Muskett" userId="S::katey.muskett@pepfar.onmicrosoft.com::d18b5da4-df46-47b2-8973-7c1f1345b59b" providerId="AD" clId="Web-{B01541E0-CBFC-EB7A-FF2A-F10843199265}" dt="2023-09-06T18:59:05.408" v="875"/>
          <ac:spMkLst>
            <pc:docMk/>
            <pc:sldMk cId="1564963008" sldId="273"/>
            <ac:spMk id="14" creationId="{1138C5A8-081B-FE43-9A92-5D5353419AD8}"/>
          </ac:spMkLst>
        </pc:spChg>
        <pc:picChg chg="add mod ord">
          <ac:chgData name="Katey Muskett" userId="S::katey.muskett@pepfar.onmicrosoft.com::d18b5da4-df46-47b2-8973-7c1f1345b59b" providerId="AD" clId="Web-{B01541E0-CBFC-EB7A-FF2A-F10843199265}" dt="2023-09-06T18:59:22.628" v="879"/>
          <ac:picMkLst>
            <pc:docMk/>
            <pc:sldMk cId="1564963008" sldId="273"/>
            <ac:picMk id="3" creationId="{FD6E99DD-F8C2-CED4-44A8-48E91D53C5FA}"/>
          </ac:picMkLst>
        </pc:picChg>
        <pc:picChg chg="del">
          <ac:chgData name="Katey Muskett" userId="S::katey.muskett@pepfar.onmicrosoft.com::d18b5da4-df46-47b2-8973-7c1f1345b59b" providerId="AD" clId="Web-{B01541E0-CBFC-EB7A-FF2A-F10843199265}" dt="2023-09-06T16:21:18.523" v="623"/>
          <ac:picMkLst>
            <pc:docMk/>
            <pc:sldMk cId="1564963008" sldId="273"/>
            <ac:picMk id="7" creationId="{395C0163-C05C-4D58-BA16-E94E7E99D4C2}"/>
          </ac:picMkLst>
        </pc:picChg>
        <pc:cxnChg chg="mod">
          <ac:chgData name="Katey Muskett" userId="S::katey.muskett@pepfar.onmicrosoft.com::d18b5da4-df46-47b2-8973-7c1f1345b59b" providerId="AD" clId="Web-{B01541E0-CBFC-EB7A-FF2A-F10843199265}" dt="2023-09-06T18:59:15.706" v="878" actId="14100"/>
          <ac:cxnSpMkLst>
            <pc:docMk/>
            <pc:sldMk cId="1564963008" sldId="273"/>
            <ac:cxnSpMk id="9" creationId="{8CA69E07-60F0-0645-A6E4-07CC4E60E8AE}"/>
          </ac:cxnSpMkLst>
        </pc:cxnChg>
        <pc:cxnChg chg="mod">
          <ac:chgData name="Katey Muskett" userId="S::katey.muskett@pepfar.onmicrosoft.com::d18b5da4-df46-47b2-8973-7c1f1345b59b" providerId="AD" clId="Web-{B01541E0-CBFC-EB7A-FF2A-F10843199265}" dt="2023-09-06T18:59:31.894" v="880" actId="14100"/>
          <ac:cxnSpMkLst>
            <pc:docMk/>
            <pc:sldMk cId="1564963008" sldId="273"/>
            <ac:cxnSpMk id="15" creationId="{6D58A311-B4CA-A841-83BD-7FA9F22B11A2}"/>
          </ac:cxnSpMkLst>
        </pc:cxnChg>
        <pc:extLst>
          <p:ext xmlns:p="http://schemas.openxmlformats.org/presentationml/2006/main" uri="{D6D511B9-2390-475A-947B-AFAB55BFBCF1}">
            <pc226:cmChg xmlns:pc226="http://schemas.microsoft.com/office/powerpoint/2022/06/main/command" chg="add del">
              <pc226:chgData name="Katey Muskett" userId="S::katey.muskett@pepfar.onmicrosoft.com::d18b5da4-df46-47b2-8973-7c1f1345b59b" providerId="AD" clId="Web-{B01541E0-CBFC-EB7A-FF2A-F10843199265}" dt="2023-09-06T19:01:26.758" v="894"/>
              <pc2:cmMkLst xmlns:pc2="http://schemas.microsoft.com/office/powerpoint/2019/9/main/command">
                <pc:docMk/>
                <pc:sldMk cId="1564963008" sldId="273"/>
                <pc2:cmMk id="{27EC188B-48D7-49E9-9E2B-BD1D2C39B907}"/>
              </pc2:cmMkLst>
            </pc226:cmChg>
          </p:ext>
        </pc:extLst>
      </pc:sldChg>
      <pc:sldChg chg="modSp">
        <pc:chgData name="Katey Muskett" userId="S::katey.muskett@pepfar.onmicrosoft.com::d18b5da4-df46-47b2-8973-7c1f1345b59b" providerId="AD" clId="Web-{B01541E0-CBFC-EB7A-FF2A-F10843199265}" dt="2023-09-06T16:22:02.946" v="646" actId="20577"/>
        <pc:sldMkLst>
          <pc:docMk/>
          <pc:sldMk cId="4068342227" sldId="274"/>
        </pc:sldMkLst>
        <pc:spChg chg="mod">
          <ac:chgData name="Katey Muskett" userId="S::katey.muskett@pepfar.onmicrosoft.com::d18b5da4-df46-47b2-8973-7c1f1345b59b" providerId="AD" clId="Web-{B01541E0-CBFC-EB7A-FF2A-F10843199265}" dt="2023-09-06T15:46:59.422" v="460" actId="20577"/>
          <ac:spMkLst>
            <pc:docMk/>
            <pc:sldMk cId="4068342227" sldId="274"/>
            <ac:spMk id="2" creationId="{C9CBCD1B-78BF-410A-93D7-4F792FA9EDE2}"/>
          </ac:spMkLst>
        </pc:spChg>
        <pc:spChg chg="mod">
          <ac:chgData name="Katey Muskett" userId="S::katey.muskett@pepfar.onmicrosoft.com::d18b5da4-df46-47b2-8973-7c1f1345b59b" providerId="AD" clId="Web-{B01541E0-CBFC-EB7A-FF2A-F10843199265}" dt="2023-09-06T16:22:02.946" v="646" actId="20577"/>
          <ac:spMkLst>
            <pc:docMk/>
            <pc:sldMk cId="4068342227" sldId="274"/>
            <ac:spMk id="18" creationId="{925F57FF-7070-1946-B379-AF6BA0863A46}"/>
          </ac:spMkLst>
        </pc:spChg>
      </pc:sldChg>
      <pc:sldChg chg="modSp delCm">
        <pc:chgData name="Katey Muskett" userId="S::katey.muskett@pepfar.onmicrosoft.com::d18b5da4-df46-47b2-8973-7c1f1345b59b" providerId="AD" clId="Web-{B01541E0-CBFC-EB7A-FF2A-F10843199265}" dt="2023-09-06T15:46:52.500" v="458" actId="20577"/>
        <pc:sldMkLst>
          <pc:docMk/>
          <pc:sldMk cId="2473596837" sldId="275"/>
        </pc:sldMkLst>
        <pc:spChg chg="mod">
          <ac:chgData name="Katey Muskett" userId="S::katey.muskett@pepfar.onmicrosoft.com::d18b5da4-df46-47b2-8973-7c1f1345b59b" providerId="AD" clId="Web-{B01541E0-CBFC-EB7A-FF2A-F10843199265}" dt="2023-09-06T15:46:52.500" v="458" actId="20577"/>
          <ac:spMkLst>
            <pc:docMk/>
            <pc:sldMk cId="2473596837" sldId="275"/>
            <ac:spMk id="2" creationId="{C9CBCD1B-78BF-410A-93D7-4F792FA9EDE2}"/>
          </ac:spMkLst>
        </pc:spChg>
        <pc:extLst>
          <p:ext xmlns:p="http://schemas.openxmlformats.org/presentationml/2006/main" uri="{D6D511B9-2390-475A-947B-AFAB55BFBCF1}">
            <pc226:cmChg xmlns:pc226="http://schemas.microsoft.com/office/powerpoint/2022/06/main/command" chg="del">
              <pc226:chgData name="Katey Muskett" userId="S::katey.muskett@pepfar.onmicrosoft.com::d18b5da4-df46-47b2-8973-7c1f1345b59b" providerId="AD" clId="Web-{B01541E0-CBFC-EB7A-FF2A-F10843199265}" dt="2023-09-06T15:31:50.304" v="434"/>
              <pc2:cmMkLst xmlns:pc2="http://schemas.microsoft.com/office/powerpoint/2019/9/main/command">
                <pc:docMk/>
                <pc:sldMk cId="2473596837" sldId="275"/>
                <pc2:cmMk id="{D50E5C2E-FF52-4B1A-8DD3-B91DB2CA8265}"/>
              </pc2:cmMkLst>
            </pc226:cmChg>
          </p:ext>
        </pc:extLst>
      </pc:sldChg>
      <pc:sldChg chg="modSp">
        <pc:chgData name="Katey Muskett" userId="S::katey.muskett@pepfar.onmicrosoft.com::d18b5da4-df46-47b2-8973-7c1f1345b59b" providerId="AD" clId="Web-{B01541E0-CBFC-EB7A-FF2A-F10843199265}" dt="2023-09-06T15:33:29.650" v="451" actId="20577"/>
        <pc:sldMkLst>
          <pc:docMk/>
          <pc:sldMk cId="2593821247" sldId="276"/>
        </pc:sldMkLst>
        <pc:spChg chg="mod">
          <ac:chgData name="Katey Muskett" userId="S::katey.muskett@pepfar.onmicrosoft.com::d18b5da4-df46-47b2-8973-7c1f1345b59b" providerId="AD" clId="Web-{B01541E0-CBFC-EB7A-FF2A-F10843199265}" dt="2023-09-06T15:33:29.650" v="451" actId="20577"/>
          <ac:spMkLst>
            <pc:docMk/>
            <pc:sldMk cId="2593821247" sldId="276"/>
            <ac:spMk id="2" creationId="{C9CBCD1B-78BF-410A-93D7-4F792FA9EDE2}"/>
          </ac:spMkLst>
        </pc:spChg>
        <pc:spChg chg="mod">
          <ac:chgData name="Katey Muskett" userId="S::katey.muskett@pepfar.onmicrosoft.com::d18b5da4-df46-47b2-8973-7c1f1345b59b" providerId="AD" clId="Web-{B01541E0-CBFC-EB7A-FF2A-F10843199265}" dt="2023-09-06T15:29:29.566" v="385" actId="20577"/>
          <ac:spMkLst>
            <pc:docMk/>
            <pc:sldMk cId="2593821247" sldId="276"/>
            <ac:spMk id="18" creationId="{925F57FF-7070-1946-B379-AF6BA0863A46}"/>
          </ac:spMkLst>
        </pc:spChg>
      </pc:sldChg>
      <pc:sldChg chg="addSp delSp modSp delCm">
        <pc:chgData name="Katey Muskett" userId="S::katey.muskett@pepfar.onmicrosoft.com::d18b5da4-df46-47b2-8973-7c1f1345b59b" providerId="AD" clId="Web-{B01541E0-CBFC-EB7A-FF2A-F10843199265}" dt="2023-09-06T16:23:49.543" v="649"/>
        <pc:sldMkLst>
          <pc:docMk/>
          <pc:sldMk cId="3495001048" sldId="277"/>
        </pc:sldMkLst>
        <pc:spChg chg="add del mod">
          <ac:chgData name="Katey Muskett" userId="S::katey.muskett@pepfar.onmicrosoft.com::d18b5da4-df46-47b2-8973-7c1f1345b59b" providerId="AD" clId="Web-{B01541E0-CBFC-EB7A-FF2A-F10843199265}" dt="2023-09-06T16:23:23.433" v="648" actId="1076"/>
          <ac:spMkLst>
            <pc:docMk/>
            <pc:sldMk cId="3495001048" sldId="277"/>
            <ac:spMk id="2" creationId="{C9CBCD1B-78BF-410A-93D7-4F792FA9EDE2}"/>
          </ac:spMkLst>
        </pc:spChg>
        <pc:spChg chg="add del mod">
          <ac:chgData name="Katey Muskett" userId="S::katey.muskett@pepfar.onmicrosoft.com::d18b5da4-df46-47b2-8973-7c1f1345b59b" providerId="AD" clId="Web-{B01541E0-CBFC-EB7A-FF2A-F10843199265}" dt="2023-09-06T15:33:13.040" v="448"/>
          <ac:spMkLst>
            <pc:docMk/>
            <pc:sldMk cId="3495001048" sldId="277"/>
            <ac:spMk id="6" creationId="{6C795097-1F37-46E3-0E37-721DE41049C8}"/>
          </ac:spMkLst>
        </pc:spChg>
        <pc:spChg chg="mod">
          <ac:chgData name="Katey Muskett" userId="S::katey.muskett@pepfar.onmicrosoft.com::d18b5da4-df46-47b2-8973-7c1f1345b59b" providerId="AD" clId="Web-{B01541E0-CBFC-EB7A-FF2A-F10843199265}" dt="2023-09-06T15:27:55.110" v="366" actId="20577"/>
          <ac:spMkLst>
            <pc:docMk/>
            <pc:sldMk cId="3495001048" sldId="277"/>
            <ac:spMk id="18" creationId="{925F57FF-7070-1946-B379-AF6BA0863A46}"/>
          </ac:spMkLst>
        </pc:spChg>
        <pc:extLst>
          <p:ext xmlns:p="http://schemas.openxmlformats.org/presentationml/2006/main" uri="{D6D511B9-2390-475A-947B-AFAB55BFBCF1}">
            <pc226:cmChg xmlns:pc226="http://schemas.microsoft.com/office/powerpoint/2022/06/main/command" chg="del">
              <pc226:chgData name="Katey Muskett" userId="S::katey.muskett@pepfar.onmicrosoft.com::d18b5da4-df46-47b2-8973-7c1f1345b59b" providerId="AD" clId="Web-{B01541E0-CBFC-EB7A-FF2A-F10843199265}" dt="2023-09-06T16:23:49.543" v="649"/>
              <pc2:cmMkLst xmlns:pc2="http://schemas.microsoft.com/office/powerpoint/2019/9/main/command">
                <pc:docMk/>
                <pc:sldMk cId="3495001048" sldId="277"/>
                <pc2:cmMk id="{B15D4EAD-6A76-41B0-8DA6-920FE7B38187}"/>
              </pc2:cmMkLst>
            </pc226:cmChg>
          </p:ext>
        </pc:extLst>
      </pc:sldChg>
      <pc:sldChg chg="modSp">
        <pc:chgData name="Katey Muskett" userId="S::katey.muskett@pepfar.onmicrosoft.com::d18b5da4-df46-47b2-8973-7c1f1345b59b" providerId="AD" clId="Web-{B01541E0-CBFC-EB7A-FF2A-F10843199265}" dt="2023-09-06T15:33:07.165" v="446" actId="20577"/>
        <pc:sldMkLst>
          <pc:docMk/>
          <pc:sldMk cId="589857738" sldId="278"/>
        </pc:sldMkLst>
        <pc:spChg chg="mod">
          <ac:chgData name="Katey Muskett" userId="S::katey.muskett@pepfar.onmicrosoft.com::d18b5da4-df46-47b2-8973-7c1f1345b59b" providerId="AD" clId="Web-{B01541E0-CBFC-EB7A-FF2A-F10843199265}" dt="2023-09-06T15:33:07.165" v="446" actId="20577"/>
          <ac:spMkLst>
            <pc:docMk/>
            <pc:sldMk cId="589857738" sldId="278"/>
            <ac:spMk id="2" creationId="{C9CBCD1B-78BF-410A-93D7-4F792FA9EDE2}"/>
          </ac:spMkLst>
        </pc:spChg>
      </pc:sldChg>
      <pc:sldChg chg="modSp">
        <pc:chgData name="Katey Muskett" userId="S::katey.muskett@pepfar.onmicrosoft.com::d18b5da4-df46-47b2-8973-7c1f1345b59b" providerId="AD" clId="Web-{B01541E0-CBFC-EB7A-FF2A-F10843199265}" dt="2023-09-06T15:33:01.368" v="444" actId="20577"/>
        <pc:sldMkLst>
          <pc:docMk/>
          <pc:sldMk cId="2002618334" sldId="279"/>
        </pc:sldMkLst>
        <pc:spChg chg="mod">
          <ac:chgData name="Katey Muskett" userId="S::katey.muskett@pepfar.onmicrosoft.com::d18b5da4-df46-47b2-8973-7c1f1345b59b" providerId="AD" clId="Web-{B01541E0-CBFC-EB7A-FF2A-F10843199265}" dt="2023-09-06T15:33:01.368" v="444" actId="20577"/>
          <ac:spMkLst>
            <pc:docMk/>
            <pc:sldMk cId="2002618334" sldId="279"/>
            <ac:spMk id="2" creationId="{C9CBCD1B-78BF-410A-93D7-4F792FA9EDE2}"/>
          </ac:spMkLst>
        </pc:spChg>
      </pc:sldChg>
      <pc:sldChg chg="modSp delCm">
        <pc:chgData name="Katey Muskett" userId="S::katey.muskett@pepfar.onmicrosoft.com::d18b5da4-df46-47b2-8973-7c1f1345b59b" providerId="AD" clId="Web-{B01541E0-CBFC-EB7A-FF2A-F10843199265}" dt="2023-09-06T16:24:40.075" v="653" actId="20577"/>
        <pc:sldMkLst>
          <pc:docMk/>
          <pc:sldMk cId="3654503241" sldId="280"/>
        </pc:sldMkLst>
        <pc:spChg chg="mod">
          <ac:chgData name="Katey Muskett" userId="S::katey.muskett@pepfar.onmicrosoft.com::d18b5da4-df46-47b2-8973-7c1f1345b59b" providerId="AD" clId="Web-{B01541E0-CBFC-EB7A-FF2A-F10843199265}" dt="2023-09-06T16:24:40.075" v="653" actId="20577"/>
          <ac:spMkLst>
            <pc:docMk/>
            <pc:sldMk cId="3654503241" sldId="280"/>
            <ac:spMk id="2" creationId="{C9CBCD1B-78BF-410A-93D7-4F792FA9EDE2}"/>
          </ac:spMkLst>
        </pc:spChg>
        <pc:extLst>
          <p:ext xmlns:p="http://schemas.openxmlformats.org/presentationml/2006/main" uri="{D6D511B9-2390-475A-947B-AFAB55BFBCF1}">
            <pc226:cmChg xmlns:pc226="http://schemas.microsoft.com/office/powerpoint/2022/06/main/command" chg="del">
              <pc226:chgData name="Katey Muskett" userId="S::katey.muskett@pepfar.onmicrosoft.com::d18b5da4-df46-47b2-8973-7c1f1345b59b" providerId="AD" clId="Web-{B01541E0-CBFC-EB7A-FF2A-F10843199265}" dt="2023-09-06T16:24:23.778" v="650"/>
              <pc2:cmMkLst xmlns:pc2="http://schemas.microsoft.com/office/powerpoint/2019/9/main/command">
                <pc:docMk/>
                <pc:sldMk cId="3654503241" sldId="280"/>
                <pc2:cmMk id="{CBCD3CF7-37FF-441C-9C2C-3A3B01BF9D05}"/>
              </pc2:cmMkLst>
            </pc226:cmChg>
          </p:ext>
        </pc:extLst>
      </pc:sldChg>
      <pc:sldChg chg="modSp">
        <pc:chgData name="Katey Muskett" userId="S::katey.muskett@pepfar.onmicrosoft.com::d18b5da4-df46-47b2-8973-7c1f1345b59b" providerId="AD" clId="Web-{B01541E0-CBFC-EB7A-FF2A-F10843199265}" dt="2023-09-06T15:32:53.368" v="441" actId="20577"/>
        <pc:sldMkLst>
          <pc:docMk/>
          <pc:sldMk cId="3591488781" sldId="281"/>
        </pc:sldMkLst>
        <pc:spChg chg="mod">
          <ac:chgData name="Katey Muskett" userId="S::katey.muskett@pepfar.onmicrosoft.com::d18b5da4-df46-47b2-8973-7c1f1345b59b" providerId="AD" clId="Web-{B01541E0-CBFC-EB7A-FF2A-F10843199265}" dt="2023-09-06T15:32:53.368" v="441" actId="20577"/>
          <ac:spMkLst>
            <pc:docMk/>
            <pc:sldMk cId="3591488781" sldId="281"/>
            <ac:spMk id="2" creationId="{C9CBCD1B-78BF-410A-93D7-4F792FA9EDE2}"/>
          </ac:spMkLst>
        </pc:spChg>
      </pc:sldChg>
      <pc:sldChg chg="modSp delCm modCm">
        <pc:chgData name="Katey Muskett" userId="S::katey.muskett@pepfar.onmicrosoft.com::d18b5da4-df46-47b2-8973-7c1f1345b59b" providerId="AD" clId="Web-{B01541E0-CBFC-EB7A-FF2A-F10843199265}" dt="2023-09-06T18:54:26.537" v="869"/>
        <pc:sldMkLst>
          <pc:docMk/>
          <pc:sldMk cId="1595515058" sldId="282"/>
        </pc:sldMkLst>
        <pc:spChg chg="mod">
          <ac:chgData name="Katey Muskett" userId="S::katey.muskett@pepfar.onmicrosoft.com::d18b5da4-df46-47b2-8973-7c1f1345b59b" providerId="AD" clId="Web-{B01541E0-CBFC-EB7A-FF2A-F10843199265}" dt="2023-09-06T15:32:48.899" v="439" actId="20577"/>
          <ac:spMkLst>
            <pc:docMk/>
            <pc:sldMk cId="1595515058" sldId="282"/>
            <ac:spMk id="2" creationId="{C9CBCD1B-78BF-410A-93D7-4F792FA9EDE2}"/>
          </ac:spMkLst>
        </pc:spChg>
        <pc:extLst>
          <p:ext xmlns:p="http://schemas.openxmlformats.org/presentationml/2006/main" uri="{D6D511B9-2390-475A-947B-AFAB55BFBCF1}">
            <pc226:cmChg xmlns:pc226="http://schemas.microsoft.com/office/powerpoint/2022/06/main/command" chg="del mod">
              <pc226:chgData name="Katey Muskett" userId="S::katey.muskett@pepfar.onmicrosoft.com::d18b5da4-df46-47b2-8973-7c1f1345b59b" providerId="AD" clId="Web-{B01541E0-CBFC-EB7A-FF2A-F10843199265}" dt="2023-09-06T18:54:26.537" v="869"/>
              <pc2:cmMkLst xmlns:pc2="http://schemas.microsoft.com/office/powerpoint/2019/9/main/command">
                <pc:docMk/>
                <pc:sldMk cId="1595515058" sldId="282"/>
                <pc2:cmMk id="{D4711A02-E60B-4E81-A6D3-052FDE9ED2D3}"/>
              </pc2:cmMkLst>
            </pc226:cmChg>
          </p:ext>
        </pc:extLst>
      </pc:sldChg>
      <pc:sldChg chg="modSp">
        <pc:chgData name="Katey Muskett" userId="S::katey.muskett@pepfar.onmicrosoft.com::d18b5da4-df46-47b2-8973-7c1f1345b59b" providerId="AD" clId="Web-{B01541E0-CBFC-EB7A-FF2A-F10843199265}" dt="2023-09-06T15:32:43.790" v="438" actId="20577"/>
        <pc:sldMkLst>
          <pc:docMk/>
          <pc:sldMk cId="949967258" sldId="283"/>
        </pc:sldMkLst>
        <pc:spChg chg="mod">
          <ac:chgData name="Katey Muskett" userId="S::katey.muskett@pepfar.onmicrosoft.com::d18b5da4-df46-47b2-8973-7c1f1345b59b" providerId="AD" clId="Web-{B01541E0-CBFC-EB7A-FF2A-F10843199265}" dt="2023-09-06T15:32:43.790" v="438" actId="20577"/>
          <ac:spMkLst>
            <pc:docMk/>
            <pc:sldMk cId="949967258" sldId="283"/>
            <ac:spMk id="2" creationId="{C9CBCD1B-78BF-410A-93D7-4F792FA9EDE2}"/>
          </ac:spMkLst>
        </pc:spChg>
      </pc:sldChg>
      <pc:sldChg chg="modSp addCm">
        <pc:chgData name="Katey Muskett" userId="S::katey.muskett@pepfar.onmicrosoft.com::d18b5da4-df46-47b2-8973-7c1f1345b59b" providerId="AD" clId="Web-{B01541E0-CBFC-EB7A-FF2A-F10843199265}" dt="2023-09-06T18:54:10.926" v="868"/>
        <pc:sldMkLst>
          <pc:docMk/>
          <pc:sldMk cId="1872858801" sldId="284"/>
        </pc:sldMkLst>
        <pc:spChg chg="mod">
          <ac:chgData name="Katey Muskett" userId="S::katey.muskett@pepfar.onmicrosoft.com::d18b5da4-df46-47b2-8973-7c1f1345b59b" providerId="AD" clId="Web-{B01541E0-CBFC-EB7A-FF2A-F10843199265}" dt="2023-09-06T15:32:38.368" v="436" actId="20577"/>
          <ac:spMkLst>
            <pc:docMk/>
            <pc:sldMk cId="1872858801" sldId="284"/>
            <ac:spMk id="2" creationId="{C9CBCD1B-78BF-410A-93D7-4F792FA9EDE2}"/>
          </ac:spMkLst>
        </pc:spChg>
        <pc:spChg chg="mod">
          <ac:chgData name="Katey Muskett" userId="S::katey.muskett@pepfar.onmicrosoft.com::d18b5da4-df46-47b2-8973-7c1f1345b59b" providerId="AD" clId="Web-{B01541E0-CBFC-EB7A-FF2A-F10843199265}" dt="2023-09-06T15:25:18.606" v="361" actId="20577"/>
          <ac:spMkLst>
            <pc:docMk/>
            <pc:sldMk cId="1872858801" sldId="284"/>
            <ac:spMk id="4" creationId="{2087072B-9711-0349-9E01-E052AAEDF109}"/>
          </ac:spMkLst>
        </pc:spChg>
        <pc:extLst>
          <p:ext xmlns:p="http://schemas.openxmlformats.org/presentationml/2006/main" uri="{D6D511B9-2390-475A-947B-AFAB55BFBCF1}">
            <pc226:cmChg xmlns:pc226="http://schemas.microsoft.com/office/powerpoint/2022/06/main/command" chg="add">
              <pc226:chgData name="Katey Muskett" userId="S::katey.muskett@pepfar.onmicrosoft.com::d18b5da4-df46-47b2-8973-7c1f1345b59b" providerId="AD" clId="Web-{B01541E0-CBFC-EB7A-FF2A-F10843199265}" dt="2023-09-06T18:54:10.926" v="868"/>
              <pc2:cmMkLst xmlns:pc2="http://schemas.microsoft.com/office/powerpoint/2019/9/main/command">
                <pc:docMk/>
                <pc:sldMk cId="1872858801" sldId="284"/>
                <pc2:cmMk id="{3901B5CF-DBD5-4F03-BF7F-DD4D8F889D5A}"/>
              </pc2:cmMkLst>
            </pc226:cmChg>
          </p:ext>
        </pc:extLst>
      </pc:sldChg>
      <pc:sldChg chg="modSp">
        <pc:chgData name="Katey Muskett" userId="S::katey.muskett@pepfar.onmicrosoft.com::d18b5da4-df46-47b2-8973-7c1f1345b59b" providerId="AD" clId="Web-{B01541E0-CBFC-EB7A-FF2A-F10843199265}" dt="2023-09-06T15:24:20.011" v="351" actId="20577"/>
        <pc:sldMkLst>
          <pc:docMk/>
          <pc:sldMk cId="392798761" sldId="285"/>
        </pc:sldMkLst>
        <pc:spChg chg="mod">
          <ac:chgData name="Katey Muskett" userId="S::katey.muskett@pepfar.onmicrosoft.com::d18b5da4-df46-47b2-8973-7c1f1345b59b" providerId="AD" clId="Web-{B01541E0-CBFC-EB7A-FF2A-F10843199265}" dt="2023-09-06T15:24:20.011" v="351" actId="20577"/>
          <ac:spMkLst>
            <pc:docMk/>
            <pc:sldMk cId="392798761" sldId="285"/>
            <ac:spMk id="2" creationId="{C9CBCD1B-78BF-410A-93D7-4F792FA9EDE2}"/>
          </ac:spMkLst>
        </pc:spChg>
      </pc:sldChg>
      <pc:sldChg chg="modSp">
        <pc:chgData name="Katey Muskett" userId="S::katey.muskett@pepfar.onmicrosoft.com::d18b5da4-df46-47b2-8973-7c1f1345b59b" providerId="AD" clId="Web-{B01541E0-CBFC-EB7A-FF2A-F10843199265}" dt="2023-09-06T15:24:00.245" v="349" actId="20577"/>
        <pc:sldMkLst>
          <pc:docMk/>
          <pc:sldMk cId="2140685791" sldId="286"/>
        </pc:sldMkLst>
        <pc:spChg chg="mod">
          <ac:chgData name="Katey Muskett" userId="S::katey.muskett@pepfar.onmicrosoft.com::d18b5da4-df46-47b2-8973-7c1f1345b59b" providerId="AD" clId="Web-{B01541E0-CBFC-EB7A-FF2A-F10843199265}" dt="2023-09-06T15:24:00.245" v="349" actId="20577"/>
          <ac:spMkLst>
            <pc:docMk/>
            <pc:sldMk cId="2140685791" sldId="286"/>
            <ac:spMk id="2" creationId="{C9CBCD1B-78BF-410A-93D7-4F792FA9EDE2}"/>
          </ac:spMkLst>
        </pc:spChg>
      </pc:sldChg>
      <pc:sldChg chg="modSp">
        <pc:chgData name="Katey Muskett" userId="S::katey.muskett@pepfar.onmicrosoft.com::d18b5da4-df46-47b2-8973-7c1f1345b59b" providerId="AD" clId="Web-{B01541E0-CBFC-EB7A-FF2A-F10843199265}" dt="2023-09-06T15:20:01.020" v="342" actId="20577"/>
        <pc:sldMkLst>
          <pc:docMk/>
          <pc:sldMk cId="2328065324" sldId="287"/>
        </pc:sldMkLst>
        <pc:spChg chg="mod">
          <ac:chgData name="Katey Muskett" userId="S::katey.muskett@pepfar.onmicrosoft.com::d18b5da4-df46-47b2-8973-7c1f1345b59b" providerId="AD" clId="Web-{B01541E0-CBFC-EB7A-FF2A-F10843199265}" dt="2023-09-06T15:20:01.020" v="342" actId="20577"/>
          <ac:spMkLst>
            <pc:docMk/>
            <pc:sldMk cId="2328065324" sldId="287"/>
            <ac:spMk id="2" creationId="{C9CBCD1B-78BF-410A-93D7-4F792FA9EDE2}"/>
          </ac:spMkLst>
        </pc:spChg>
      </pc:sldChg>
      <pc:sldChg chg="modSp">
        <pc:chgData name="Katey Muskett" userId="S::katey.muskett@pepfar.onmicrosoft.com::d18b5da4-df46-47b2-8973-7c1f1345b59b" providerId="AD" clId="Web-{B01541E0-CBFC-EB7A-FF2A-F10843199265}" dt="2023-09-06T15:18:35.736" v="340" actId="20577"/>
        <pc:sldMkLst>
          <pc:docMk/>
          <pc:sldMk cId="775052616" sldId="288"/>
        </pc:sldMkLst>
        <pc:spChg chg="mod">
          <ac:chgData name="Katey Muskett" userId="S::katey.muskett@pepfar.onmicrosoft.com::d18b5da4-df46-47b2-8973-7c1f1345b59b" providerId="AD" clId="Web-{B01541E0-CBFC-EB7A-FF2A-F10843199265}" dt="2023-09-06T15:18:35.736" v="340" actId="20577"/>
          <ac:spMkLst>
            <pc:docMk/>
            <pc:sldMk cId="775052616" sldId="288"/>
            <ac:spMk id="2" creationId="{C9CBCD1B-78BF-410A-93D7-4F792FA9EDE2}"/>
          </ac:spMkLst>
        </pc:spChg>
      </pc:sldChg>
      <pc:sldChg chg="modSp">
        <pc:chgData name="Katey Muskett" userId="S::katey.muskett@pepfar.onmicrosoft.com::d18b5da4-df46-47b2-8973-7c1f1345b59b" providerId="AD" clId="Web-{B01541E0-CBFC-EB7A-FF2A-F10843199265}" dt="2023-09-06T16:28:15.081" v="695"/>
        <pc:sldMkLst>
          <pc:docMk/>
          <pc:sldMk cId="3040468462" sldId="289"/>
        </pc:sldMkLst>
        <pc:graphicFrameChg chg="mod modGraphic">
          <ac:chgData name="Katey Muskett" userId="S::katey.muskett@pepfar.onmicrosoft.com::d18b5da4-df46-47b2-8973-7c1f1345b59b" providerId="AD" clId="Web-{B01541E0-CBFC-EB7A-FF2A-F10843199265}" dt="2023-09-06T16:28:15.081" v="695"/>
          <ac:graphicFrameMkLst>
            <pc:docMk/>
            <pc:sldMk cId="3040468462" sldId="289"/>
            <ac:graphicFrameMk id="3" creationId="{4C4FAA3D-3DD2-4923-BA91-E0C42B0A9648}"/>
          </ac:graphicFrameMkLst>
        </pc:graphicFrameChg>
      </pc:sldChg>
      <pc:sldChg chg="modSp">
        <pc:chgData name="Katey Muskett" userId="S::katey.muskett@pepfar.onmicrosoft.com::d18b5da4-df46-47b2-8973-7c1f1345b59b" providerId="AD" clId="Web-{B01541E0-CBFC-EB7A-FF2A-F10843199265}" dt="2023-09-06T15:49:29.910" v="522"/>
        <pc:sldMkLst>
          <pc:docMk/>
          <pc:sldMk cId="3967331669" sldId="290"/>
        </pc:sldMkLst>
        <pc:graphicFrameChg chg="mod modGraphic">
          <ac:chgData name="Katey Muskett" userId="S::katey.muskett@pepfar.onmicrosoft.com::d18b5da4-df46-47b2-8973-7c1f1345b59b" providerId="AD" clId="Web-{B01541E0-CBFC-EB7A-FF2A-F10843199265}" dt="2023-09-06T15:49:29.910" v="522"/>
          <ac:graphicFrameMkLst>
            <pc:docMk/>
            <pc:sldMk cId="3967331669" sldId="290"/>
            <ac:graphicFrameMk id="3" creationId="{4357159C-6895-4511-B11A-30839996580E}"/>
          </ac:graphicFrameMkLst>
        </pc:graphicFrameChg>
      </pc:sldChg>
      <pc:sldChg chg="modSp">
        <pc:chgData name="Katey Muskett" userId="S::katey.muskett@pepfar.onmicrosoft.com::d18b5da4-df46-47b2-8973-7c1f1345b59b" providerId="AD" clId="Web-{B01541E0-CBFC-EB7A-FF2A-F10843199265}" dt="2023-09-06T15:18:02.782" v="339"/>
        <pc:sldMkLst>
          <pc:docMk/>
          <pc:sldMk cId="342633325" sldId="291"/>
        </pc:sldMkLst>
        <pc:graphicFrameChg chg="mod modGraphic">
          <ac:chgData name="Katey Muskett" userId="S::katey.muskett@pepfar.onmicrosoft.com::d18b5da4-df46-47b2-8973-7c1f1345b59b" providerId="AD" clId="Web-{B01541E0-CBFC-EB7A-FF2A-F10843199265}" dt="2023-09-06T15:18:02.782" v="339"/>
          <ac:graphicFrameMkLst>
            <pc:docMk/>
            <pc:sldMk cId="342633325" sldId="291"/>
            <ac:graphicFrameMk id="6" creationId="{986038F2-8D21-446D-BBA0-C189F67848FC}"/>
          </ac:graphicFrameMkLst>
        </pc:graphicFrameChg>
      </pc:sldChg>
      <pc:sldChg chg="addSp delSp modSp add replId">
        <pc:chgData name="Katey Muskett" userId="S::katey.muskett@pepfar.onmicrosoft.com::d18b5da4-df46-47b2-8973-7c1f1345b59b" providerId="AD" clId="Web-{B01541E0-CBFC-EB7A-FF2A-F10843199265}" dt="2023-09-06T15:07:52.188" v="142"/>
        <pc:sldMkLst>
          <pc:docMk/>
          <pc:sldMk cId="2066350074" sldId="294"/>
        </pc:sldMkLst>
        <pc:spChg chg="mod">
          <ac:chgData name="Katey Muskett" userId="S::katey.muskett@pepfar.onmicrosoft.com::d18b5da4-df46-47b2-8973-7c1f1345b59b" providerId="AD" clId="Web-{B01541E0-CBFC-EB7A-FF2A-F10843199265}" dt="2023-09-06T15:00:45.192" v="22" actId="20577"/>
          <ac:spMkLst>
            <pc:docMk/>
            <pc:sldMk cId="2066350074" sldId="294"/>
            <ac:spMk id="2" creationId="{C9CBCD1B-78BF-410A-93D7-4F792FA9EDE2}"/>
          </ac:spMkLst>
        </pc:spChg>
        <pc:spChg chg="mod">
          <ac:chgData name="Katey Muskett" userId="S::katey.muskett@pepfar.onmicrosoft.com::d18b5da4-df46-47b2-8973-7c1f1345b59b" providerId="AD" clId="Web-{B01541E0-CBFC-EB7A-FF2A-F10843199265}" dt="2023-09-06T15:05:38.903" v="138" actId="20577"/>
          <ac:spMkLst>
            <pc:docMk/>
            <pc:sldMk cId="2066350074" sldId="294"/>
            <ac:spMk id="4" creationId="{2087072B-9711-0349-9E01-E052AAEDF109}"/>
          </ac:spMkLst>
        </pc:spChg>
        <pc:spChg chg="add del mod">
          <ac:chgData name="Katey Muskett" userId="S::katey.muskett@pepfar.onmicrosoft.com::d18b5da4-df46-47b2-8973-7c1f1345b59b" providerId="AD" clId="Web-{B01541E0-CBFC-EB7A-FF2A-F10843199265}" dt="2023-09-06T15:07:52.188" v="142"/>
          <ac:spMkLst>
            <pc:docMk/>
            <pc:sldMk cId="2066350074" sldId="294"/>
            <ac:spMk id="5" creationId="{FA88AF79-F80B-69EF-640C-7CA38B2D6068}"/>
          </ac:spMkLst>
        </pc:spChg>
        <pc:spChg chg="del">
          <ac:chgData name="Katey Muskett" userId="S::katey.muskett@pepfar.onmicrosoft.com::d18b5da4-df46-47b2-8973-7c1f1345b59b" providerId="AD" clId="Web-{B01541E0-CBFC-EB7A-FF2A-F10843199265}" dt="2023-09-06T15:01:53.569" v="24"/>
          <ac:spMkLst>
            <pc:docMk/>
            <pc:sldMk cId="2066350074" sldId="294"/>
            <ac:spMk id="10" creationId="{D8FFCF5D-D197-EE47-99CB-41DBAFFC26C3}"/>
          </ac:spMkLst>
        </pc:spChg>
        <pc:spChg chg="mod">
          <ac:chgData name="Katey Muskett" userId="S::katey.muskett@pepfar.onmicrosoft.com::d18b5da4-df46-47b2-8973-7c1f1345b59b" providerId="AD" clId="Web-{B01541E0-CBFC-EB7A-FF2A-F10843199265}" dt="2023-09-06T15:04:37.808" v="113" actId="20577"/>
          <ac:spMkLst>
            <pc:docMk/>
            <pc:sldMk cId="2066350074" sldId="294"/>
            <ac:spMk id="18" creationId="{925F57FF-7070-1946-B379-AF6BA0863A46}"/>
          </ac:spMkLst>
        </pc:spChg>
        <pc:picChg chg="add mod">
          <ac:chgData name="Katey Muskett" userId="S::katey.muskett@pepfar.onmicrosoft.com::d18b5da4-df46-47b2-8973-7c1f1345b59b" providerId="AD" clId="Web-{B01541E0-CBFC-EB7A-FF2A-F10843199265}" dt="2023-09-06T15:04:15.026" v="89" actId="1076"/>
          <ac:picMkLst>
            <pc:docMk/>
            <pc:sldMk cId="2066350074" sldId="294"/>
            <ac:picMk id="3" creationId="{6B5D420C-3F93-6463-14CB-54C765D9B560}"/>
          </ac:picMkLst>
        </pc:picChg>
        <pc:picChg chg="del">
          <ac:chgData name="Katey Muskett" userId="S::katey.muskett@pepfar.onmicrosoft.com::d18b5da4-df46-47b2-8973-7c1f1345b59b" providerId="AD" clId="Web-{B01541E0-CBFC-EB7A-FF2A-F10843199265}" dt="2023-09-06T15:01:51.819" v="23"/>
          <ac:picMkLst>
            <pc:docMk/>
            <pc:sldMk cId="2066350074" sldId="294"/>
            <ac:picMk id="9" creationId="{57638EB0-B55E-B441-B1D6-9BA7702B1478}"/>
          </ac:picMkLst>
        </pc:picChg>
      </pc:sldChg>
      <pc:sldChg chg="addSp delSp modSp add replId">
        <pc:chgData name="Katey Muskett" userId="S::katey.muskett@pepfar.onmicrosoft.com::d18b5da4-df46-47b2-8973-7c1f1345b59b" providerId="AD" clId="Web-{B01541E0-CBFC-EB7A-FF2A-F10843199265}" dt="2023-09-06T18:52:37.094" v="867" actId="1076"/>
        <pc:sldMkLst>
          <pc:docMk/>
          <pc:sldMk cId="2465078982" sldId="295"/>
        </pc:sldMkLst>
        <pc:spChg chg="mod">
          <ac:chgData name="Katey Muskett" userId="S::katey.muskett@pepfar.onmicrosoft.com::d18b5da4-df46-47b2-8973-7c1f1345b59b" providerId="AD" clId="Web-{B01541E0-CBFC-EB7A-FF2A-F10843199265}" dt="2023-09-06T17:23:10.501" v="854" actId="20577"/>
          <ac:spMkLst>
            <pc:docMk/>
            <pc:sldMk cId="2465078982" sldId="295"/>
            <ac:spMk id="2" creationId="{C9CBCD1B-78BF-410A-93D7-4F792FA9EDE2}"/>
          </ac:spMkLst>
        </pc:spChg>
        <pc:spChg chg="mod">
          <ac:chgData name="Katey Muskett" userId="S::katey.muskett@pepfar.onmicrosoft.com::d18b5da4-df46-47b2-8973-7c1f1345b59b" providerId="AD" clId="Web-{B01541E0-CBFC-EB7A-FF2A-F10843199265}" dt="2023-09-06T17:22:22.140" v="844" actId="20577"/>
          <ac:spMkLst>
            <pc:docMk/>
            <pc:sldMk cId="2465078982" sldId="295"/>
            <ac:spMk id="4" creationId="{2087072B-9711-0349-9E01-E052AAEDF109}"/>
          </ac:spMkLst>
        </pc:spChg>
        <pc:spChg chg="del">
          <ac:chgData name="Katey Muskett" userId="S::katey.muskett@pepfar.onmicrosoft.com::d18b5da4-df46-47b2-8973-7c1f1345b59b" providerId="AD" clId="Web-{B01541E0-CBFC-EB7A-FF2A-F10843199265}" dt="2023-09-06T15:08:24.282" v="145"/>
          <ac:spMkLst>
            <pc:docMk/>
            <pc:sldMk cId="2465078982" sldId="295"/>
            <ac:spMk id="10" creationId="{D8FFCF5D-D197-EE47-99CB-41DBAFFC26C3}"/>
          </ac:spMkLst>
        </pc:spChg>
        <pc:spChg chg="mod">
          <ac:chgData name="Katey Muskett" userId="S::katey.muskett@pepfar.onmicrosoft.com::d18b5da4-df46-47b2-8973-7c1f1345b59b" providerId="AD" clId="Web-{B01541E0-CBFC-EB7A-FF2A-F10843199265}" dt="2023-09-06T17:22:12.156" v="841" actId="20577"/>
          <ac:spMkLst>
            <pc:docMk/>
            <pc:sldMk cId="2465078982" sldId="295"/>
            <ac:spMk id="18" creationId="{925F57FF-7070-1946-B379-AF6BA0863A46}"/>
          </ac:spMkLst>
        </pc:spChg>
        <pc:picChg chg="add mod ord modCrop">
          <ac:chgData name="Katey Muskett" userId="S::katey.muskett@pepfar.onmicrosoft.com::d18b5da4-df46-47b2-8973-7c1f1345b59b" providerId="AD" clId="Web-{B01541E0-CBFC-EB7A-FF2A-F10843199265}" dt="2023-09-06T18:52:37.094" v="867" actId="1076"/>
          <ac:picMkLst>
            <pc:docMk/>
            <pc:sldMk cId="2465078982" sldId="295"/>
            <ac:picMk id="3" creationId="{9CC01848-5015-D02A-831F-1E2A5CFBDBA4}"/>
          </ac:picMkLst>
        </pc:picChg>
        <pc:picChg chg="add mod modCrop">
          <ac:chgData name="Katey Muskett" userId="S::katey.muskett@pepfar.onmicrosoft.com::d18b5da4-df46-47b2-8973-7c1f1345b59b" providerId="AD" clId="Web-{B01541E0-CBFC-EB7A-FF2A-F10843199265}" dt="2023-09-06T17:21:22.295" v="783" actId="1076"/>
          <ac:picMkLst>
            <pc:docMk/>
            <pc:sldMk cId="2465078982" sldId="295"/>
            <ac:picMk id="5" creationId="{91594B41-818B-D816-3994-A600EE3F5E24}"/>
          </ac:picMkLst>
        </pc:picChg>
        <pc:picChg chg="del">
          <ac:chgData name="Katey Muskett" userId="S::katey.muskett@pepfar.onmicrosoft.com::d18b5da4-df46-47b2-8973-7c1f1345b59b" providerId="AD" clId="Web-{B01541E0-CBFC-EB7A-FF2A-F10843199265}" dt="2023-09-06T15:08:20.689" v="144"/>
          <ac:picMkLst>
            <pc:docMk/>
            <pc:sldMk cId="2465078982" sldId="295"/>
            <ac:picMk id="9" creationId="{57638EB0-B55E-B441-B1D6-9BA7702B1478}"/>
          </ac:picMkLst>
        </pc:picChg>
        <pc:cxnChg chg="add mod">
          <ac:chgData name="Katey Muskett" userId="S::katey.muskett@pepfar.onmicrosoft.com::d18b5da4-df46-47b2-8973-7c1f1345b59b" providerId="AD" clId="Web-{B01541E0-CBFC-EB7A-FF2A-F10843199265}" dt="2023-09-06T17:22:39.250" v="846" actId="14100"/>
          <ac:cxnSpMkLst>
            <pc:docMk/>
            <pc:sldMk cId="2465078982" sldId="295"/>
            <ac:cxnSpMk id="6" creationId="{BDBEEB38-AC41-52B6-489C-2A6883FA41F4}"/>
          </ac:cxnSpMkLst>
        </pc:cxnChg>
        <pc:cxnChg chg="mod">
          <ac:chgData name="Katey Muskett" userId="S::katey.muskett@pepfar.onmicrosoft.com::d18b5da4-df46-47b2-8973-7c1f1345b59b" providerId="AD" clId="Web-{B01541E0-CBFC-EB7A-FF2A-F10843199265}" dt="2023-09-06T17:22:47.110" v="847" actId="14100"/>
          <ac:cxnSpMkLst>
            <pc:docMk/>
            <pc:sldMk cId="2465078982" sldId="295"/>
            <ac:cxnSpMk id="22" creationId="{1F4E0097-862D-F84C-9CC8-CFDEA9722FEC}"/>
          </ac:cxnSpMkLst>
        </pc:cxnChg>
      </pc:sldChg>
      <pc:sldChg chg="addSp delSp modSp add replId">
        <pc:chgData name="Katey Muskett" userId="S::katey.muskett@pepfar.onmicrosoft.com::d18b5da4-df46-47b2-8973-7c1f1345b59b" providerId="AD" clId="Web-{B01541E0-CBFC-EB7A-FF2A-F10843199265}" dt="2023-09-06T18:43:03.116" v="858" actId="14100"/>
        <pc:sldMkLst>
          <pc:docMk/>
          <pc:sldMk cId="2244975850" sldId="296"/>
        </pc:sldMkLst>
        <pc:spChg chg="add del mod">
          <ac:chgData name="Katey Muskett" userId="S::katey.muskett@pepfar.onmicrosoft.com::d18b5da4-df46-47b2-8973-7c1f1345b59b" providerId="AD" clId="Web-{B01541E0-CBFC-EB7A-FF2A-F10843199265}" dt="2023-09-06T15:15:14.856" v="240" actId="20577"/>
          <ac:spMkLst>
            <pc:docMk/>
            <pc:sldMk cId="2244975850" sldId="296"/>
            <ac:spMk id="2" creationId="{C9CBCD1B-78BF-410A-93D7-4F792FA9EDE2}"/>
          </ac:spMkLst>
        </pc:spChg>
        <pc:spChg chg="mod">
          <ac:chgData name="Katey Muskett" userId="S::katey.muskett@pepfar.onmicrosoft.com::d18b5da4-df46-47b2-8973-7c1f1345b59b" providerId="AD" clId="Web-{B01541E0-CBFC-EB7A-FF2A-F10843199265}" dt="2023-09-06T15:12:42.961" v="209" actId="20577"/>
          <ac:spMkLst>
            <pc:docMk/>
            <pc:sldMk cId="2244975850" sldId="296"/>
            <ac:spMk id="4" creationId="{2087072B-9711-0349-9E01-E052AAEDF109}"/>
          </ac:spMkLst>
        </pc:spChg>
        <pc:spChg chg="add del mod">
          <ac:chgData name="Katey Muskett" userId="S::katey.muskett@pepfar.onmicrosoft.com::d18b5da4-df46-47b2-8973-7c1f1345b59b" providerId="AD" clId="Web-{B01541E0-CBFC-EB7A-FF2A-F10843199265}" dt="2023-09-06T15:15:07.512" v="238"/>
          <ac:spMkLst>
            <pc:docMk/>
            <pc:sldMk cId="2244975850" sldId="296"/>
            <ac:spMk id="5" creationId="{927B1CF4-14BC-5DDD-DDBA-17E1C8939D8C}"/>
          </ac:spMkLst>
        </pc:spChg>
        <pc:spChg chg="mod">
          <ac:chgData name="Katey Muskett" userId="S::katey.muskett@pepfar.onmicrosoft.com::d18b5da4-df46-47b2-8973-7c1f1345b59b" providerId="AD" clId="Web-{B01541E0-CBFC-EB7A-FF2A-F10843199265}" dt="2023-09-06T15:14:00.526" v="236" actId="20577"/>
          <ac:spMkLst>
            <pc:docMk/>
            <pc:sldMk cId="2244975850" sldId="296"/>
            <ac:spMk id="18" creationId="{925F57FF-7070-1946-B379-AF6BA0863A46}"/>
          </ac:spMkLst>
        </pc:spChg>
        <pc:picChg chg="add mod">
          <ac:chgData name="Katey Muskett" userId="S::katey.muskett@pepfar.onmicrosoft.com::d18b5da4-df46-47b2-8973-7c1f1345b59b" providerId="AD" clId="Web-{B01541E0-CBFC-EB7A-FF2A-F10843199265}" dt="2023-09-06T18:42:52.959" v="857" actId="1076"/>
          <ac:picMkLst>
            <pc:docMk/>
            <pc:sldMk cId="2244975850" sldId="296"/>
            <ac:picMk id="3" creationId="{77BF97A2-0533-5BBF-3831-73CB602EB81A}"/>
          </ac:picMkLst>
        </pc:picChg>
        <pc:cxnChg chg="mod">
          <ac:chgData name="Katey Muskett" userId="S::katey.muskett@pepfar.onmicrosoft.com::d18b5da4-df46-47b2-8973-7c1f1345b59b" providerId="AD" clId="Web-{B01541E0-CBFC-EB7A-FF2A-F10843199265}" dt="2023-09-06T18:43:03.116" v="858" actId="14100"/>
          <ac:cxnSpMkLst>
            <pc:docMk/>
            <pc:sldMk cId="2244975850" sldId="296"/>
            <ac:cxnSpMk id="22" creationId="{1F4E0097-862D-F84C-9CC8-CFDEA9722FEC}"/>
          </ac:cxnSpMkLst>
        </pc:cxnChg>
      </pc:sldChg>
      <pc:sldChg chg="add del ord replId">
        <pc:chgData name="Katey Muskett" userId="S::katey.muskett@pepfar.onmicrosoft.com::d18b5da4-df46-47b2-8973-7c1f1345b59b" providerId="AD" clId="Web-{B01541E0-CBFC-EB7A-FF2A-F10843199265}" dt="2023-09-06T15:10:04.269" v="190"/>
        <pc:sldMkLst>
          <pc:docMk/>
          <pc:sldMk cId="470117137" sldId="297"/>
        </pc:sldMkLst>
      </pc:sldChg>
      <pc:sldChg chg="addSp modSp add replId">
        <pc:chgData name="Katey Muskett" userId="S::katey.muskett@pepfar.onmicrosoft.com::d18b5da4-df46-47b2-8973-7c1f1345b59b" providerId="AD" clId="Web-{B01541E0-CBFC-EB7A-FF2A-F10843199265}" dt="2023-09-06T18:45:37.466" v="863" actId="1076"/>
        <pc:sldMkLst>
          <pc:docMk/>
          <pc:sldMk cId="1744061676" sldId="297"/>
        </pc:sldMkLst>
        <pc:spChg chg="mod">
          <ac:chgData name="Katey Muskett" userId="S::katey.muskett@pepfar.onmicrosoft.com::d18b5da4-df46-47b2-8973-7c1f1345b59b" providerId="AD" clId="Web-{B01541E0-CBFC-EB7A-FF2A-F10843199265}" dt="2023-09-06T15:16:49.764" v="273" actId="20577"/>
          <ac:spMkLst>
            <pc:docMk/>
            <pc:sldMk cId="1744061676" sldId="297"/>
            <ac:spMk id="2" creationId="{C9CBCD1B-78BF-410A-93D7-4F792FA9EDE2}"/>
          </ac:spMkLst>
        </pc:spChg>
        <pc:spChg chg="mod">
          <ac:chgData name="Katey Muskett" userId="S::katey.muskett@pepfar.onmicrosoft.com::d18b5da4-df46-47b2-8973-7c1f1345b59b" providerId="AD" clId="Web-{B01541E0-CBFC-EB7A-FF2A-F10843199265}" dt="2023-09-06T15:17:41.281" v="297" actId="20577"/>
          <ac:spMkLst>
            <pc:docMk/>
            <pc:sldMk cId="1744061676" sldId="297"/>
            <ac:spMk id="18" creationId="{925F57FF-7070-1946-B379-AF6BA0863A46}"/>
          </ac:spMkLst>
        </pc:spChg>
        <pc:picChg chg="add mod">
          <ac:chgData name="Katey Muskett" userId="S::katey.muskett@pepfar.onmicrosoft.com::d18b5da4-df46-47b2-8973-7c1f1345b59b" providerId="AD" clId="Web-{B01541E0-CBFC-EB7A-FF2A-F10843199265}" dt="2023-09-06T18:45:37.466" v="863" actId="1076"/>
          <ac:picMkLst>
            <pc:docMk/>
            <pc:sldMk cId="1744061676" sldId="297"/>
            <ac:picMk id="3" creationId="{0DFE6220-FB4C-FC91-CECE-8A917FE392E8}"/>
          </ac:picMkLst>
        </pc:picChg>
        <pc:cxnChg chg="mod">
          <ac:chgData name="Katey Muskett" userId="S::katey.muskett@pepfar.onmicrosoft.com::d18b5da4-df46-47b2-8973-7c1f1345b59b" providerId="AD" clId="Web-{B01541E0-CBFC-EB7A-FF2A-F10843199265}" dt="2023-09-06T18:45:34.904" v="862" actId="14100"/>
          <ac:cxnSpMkLst>
            <pc:docMk/>
            <pc:sldMk cId="1744061676" sldId="297"/>
            <ac:cxnSpMk id="22" creationId="{1F4E0097-862D-F84C-9CC8-CFDEA9722FEC}"/>
          </ac:cxnSpMkLst>
        </pc:cxnChg>
      </pc:sldChg>
      <pc:sldChg chg="modSp add">
        <pc:chgData name="Katey Muskett" userId="S::katey.muskett@pepfar.onmicrosoft.com::d18b5da4-df46-47b2-8973-7c1f1345b59b" providerId="AD" clId="Web-{B01541E0-CBFC-EB7A-FF2A-F10843199265}" dt="2023-09-06T19:12:14.459" v="953" actId="20577"/>
        <pc:sldMkLst>
          <pc:docMk/>
          <pc:sldMk cId="3302746924" sldId="298"/>
        </pc:sldMkLst>
        <pc:spChg chg="mod">
          <ac:chgData name="Katey Muskett" userId="S::katey.muskett@pepfar.onmicrosoft.com::d18b5da4-df46-47b2-8973-7c1f1345b59b" providerId="AD" clId="Web-{B01541E0-CBFC-EB7A-FF2A-F10843199265}" dt="2023-09-06T19:12:14.459" v="953" actId="20577"/>
          <ac:spMkLst>
            <pc:docMk/>
            <pc:sldMk cId="3302746924" sldId="298"/>
            <ac:spMk id="2" creationId="{C9CBCD1B-78BF-410A-93D7-4F792FA9EDE2}"/>
          </ac:spMkLst>
        </pc:spChg>
        <pc:spChg chg="mod">
          <ac:chgData name="Katey Muskett" userId="S::katey.muskett@pepfar.onmicrosoft.com::d18b5da4-df46-47b2-8973-7c1f1345b59b" providerId="AD" clId="Web-{B01541E0-CBFC-EB7A-FF2A-F10843199265}" dt="2023-09-06T19:10:52.737" v="951" actId="20577"/>
          <ac:spMkLst>
            <pc:docMk/>
            <pc:sldMk cId="3302746924" sldId="298"/>
            <ac:spMk id="18" creationId="{925F57FF-7070-1946-B379-AF6BA0863A46}"/>
          </ac:spMkLst>
        </pc:spChg>
      </pc:sldChg>
    </pc:docChg>
  </pc:docChgLst>
  <pc:docChgLst>
    <pc:chgData name="Ali, Leila" userId="S::alil2_state.gov#ext#@pepfar.onmicrosoft.com::3ed8609e-1721-4c42-97a1-2fddb6b1c553" providerId="AD" clId="Web-{2C0DCC0B-3245-3021-C388-87C5C5709C69}"/>
    <pc:docChg chg="addSld modSld">
      <pc:chgData name="Ali, Leila" userId="S::alil2_state.gov#ext#@pepfar.onmicrosoft.com::3ed8609e-1721-4c42-97a1-2fddb6b1c553" providerId="AD" clId="Web-{2C0DCC0B-3245-3021-C388-87C5C5709C69}" dt="2024-08-15T16:27:00.985" v="2206"/>
      <pc:docMkLst>
        <pc:docMk/>
      </pc:docMkLst>
      <pc:sldChg chg="modSp">
        <pc:chgData name="Ali, Leila" userId="S::alil2_state.gov#ext#@pepfar.onmicrosoft.com::3ed8609e-1721-4c42-97a1-2fddb6b1c553" providerId="AD" clId="Web-{2C0DCC0B-3245-3021-C388-87C5C5709C69}" dt="2024-08-15T15:11:12.515" v="2" actId="20577"/>
        <pc:sldMkLst>
          <pc:docMk/>
          <pc:sldMk cId="14127091" sldId="260"/>
        </pc:sldMkLst>
        <pc:spChg chg="mod">
          <ac:chgData name="Ali, Leila" userId="S::alil2_state.gov#ext#@pepfar.onmicrosoft.com::3ed8609e-1721-4c42-97a1-2fddb6b1c553" providerId="AD" clId="Web-{2C0DCC0B-3245-3021-C388-87C5C5709C69}" dt="2024-08-15T15:11:12.515" v="2" actId="20577"/>
          <ac:spMkLst>
            <pc:docMk/>
            <pc:sldMk cId="14127091" sldId="260"/>
            <ac:spMk id="4" creationId="{21E92AA6-5264-4305-A9F4-D81EADDC4ECA}"/>
          </ac:spMkLst>
        </pc:spChg>
      </pc:sldChg>
      <pc:sldChg chg="modSp">
        <pc:chgData name="Ali, Leila" userId="S::alil2_state.gov#ext#@pepfar.onmicrosoft.com::3ed8609e-1721-4c42-97a1-2fddb6b1c553" providerId="AD" clId="Web-{2C0DCC0B-3245-3021-C388-87C5C5709C69}" dt="2024-08-15T16:27:00.985" v="2206"/>
        <pc:sldMkLst>
          <pc:docMk/>
          <pc:sldMk cId="3040468462" sldId="289"/>
        </pc:sldMkLst>
        <pc:graphicFrameChg chg="mod modGraphic">
          <ac:chgData name="Ali, Leila" userId="S::alil2_state.gov#ext#@pepfar.onmicrosoft.com::3ed8609e-1721-4c42-97a1-2fddb6b1c553" providerId="AD" clId="Web-{2C0DCC0B-3245-3021-C388-87C5C5709C69}" dt="2024-08-15T16:27:00.985" v="2206"/>
          <ac:graphicFrameMkLst>
            <pc:docMk/>
            <pc:sldMk cId="3040468462" sldId="289"/>
            <ac:graphicFrameMk id="3" creationId="{4C4FAA3D-3DD2-4923-BA91-E0C42B0A9648}"/>
          </ac:graphicFrameMkLst>
        </pc:graphicFrameChg>
      </pc:sldChg>
      <pc:sldChg chg="modSp">
        <pc:chgData name="Ali, Leila" userId="S::alil2_state.gov#ext#@pepfar.onmicrosoft.com::3ed8609e-1721-4c42-97a1-2fddb6b1c553" providerId="AD" clId="Web-{2C0DCC0B-3245-3021-C388-87C5C5709C69}" dt="2024-08-15T16:25:40.838" v="2184"/>
        <pc:sldMkLst>
          <pc:docMk/>
          <pc:sldMk cId="3967331669" sldId="290"/>
        </pc:sldMkLst>
        <pc:graphicFrameChg chg="mod modGraphic">
          <ac:chgData name="Ali, Leila" userId="S::alil2_state.gov#ext#@pepfar.onmicrosoft.com::3ed8609e-1721-4c42-97a1-2fddb6b1c553" providerId="AD" clId="Web-{2C0DCC0B-3245-3021-C388-87C5C5709C69}" dt="2024-08-15T16:25:40.838" v="2184"/>
          <ac:graphicFrameMkLst>
            <pc:docMk/>
            <pc:sldMk cId="3967331669" sldId="290"/>
            <ac:graphicFrameMk id="3" creationId="{4357159C-6895-4511-B11A-30839996580E}"/>
          </ac:graphicFrameMkLst>
        </pc:graphicFrameChg>
      </pc:sldChg>
      <pc:sldChg chg="modSp">
        <pc:chgData name="Ali, Leila" userId="S::alil2_state.gov#ext#@pepfar.onmicrosoft.com::3ed8609e-1721-4c42-97a1-2fddb6b1c553" providerId="AD" clId="Web-{2C0DCC0B-3245-3021-C388-87C5C5709C69}" dt="2024-08-15T16:26:40.031" v="2198"/>
        <pc:sldMkLst>
          <pc:docMk/>
          <pc:sldMk cId="342633325" sldId="291"/>
        </pc:sldMkLst>
        <pc:graphicFrameChg chg="mod modGraphic">
          <ac:chgData name="Ali, Leila" userId="S::alil2_state.gov#ext#@pepfar.onmicrosoft.com::3ed8609e-1721-4c42-97a1-2fddb6b1c553" providerId="AD" clId="Web-{2C0DCC0B-3245-3021-C388-87C5C5709C69}" dt="2024-08-15T16:26:40.031" v="2198"/>
          <ac:graphicFrameMkLst>
            <pc:docMk/>
            <pc:sldMk cId="342633325" sldId="291"/>
            <ac:graphicFrameMk id="6" creationId="{986038F2-8D21-446D-BBA0-C189F67848FC}"/>
          </ac:graphicFrameMkLst>
        </pc:graphicFrameChg>
      </pc:sldChg>
      <pc:sldChg chg="new">
        <pc:chgData name="Ali, Leila" userId="S::alil2_state.gov#ext#@pepfar.onmicrosoft.com::3ed8609e-1721-4c42-97a1-2fddb6b1c553" providerId="AD" clId="Web-{2C0DCC0B-3245-3021-C388-87C5C5709C69}" dt="2024-08-15T15:45:07.489" v="73"/>
        <pc:sldMkLst>
          <pc:docMk/>
          <pc:sldMk cId="1119027866" sldId="299"/>
        </pc:sldMkLst>
      </pc:sldChg>
      <pc:sldChg chg="new">
        <pc:chgData name="Ali, Leila" userId="S::alil2_state.gov#ext#@pepfar.onmicrosoft.com::3ed8609e-1721-4c42-97a1-2fddb6b1c553" providerId="AD" clId="Web-{2C0DCC0B-3245-3021-C388-87C5C5709C69}" dt="2024-08-15T15:45:08.208" v="74"/>
        <pc:sldMkLst>
          <pc:docMk/>
          <pc:sldMk cId="3338090596" sldId="300"/>
        </pc:sldMkLst>
      </pc:sldChg>
      <pc:sldChg chg="new">
        <pc:chgData name="Ali, Leila" userId="S::alil2_state.gov#ext#@pepfar.onmicrosoft.com::3ed8609e-1721-4c42-97a1-2fddb6b1c553" providerId="AD" clId="Web-{2C0DCC0B-3245-3021-C388-87C5C5709C69}" dt="2024-08-15T15:45:08.536" v="75"/>
        <pc:sldMkLst>
          <pc:docMk/>
          <pc:sldMk cId="1872119898" sldId="301"/>
        </pc:sldMkLst>
      </pc:sldChg>
      <pc:sldChg chg="new">
        <pc:chgData name="Ali, Leila" userId="S::alil2_state.gov#ext#@pepfar.onmicrosoft.com::3ed8609e-1721-4c42-97a1-2fddb6b1c553" providerId="AD" clId="Web-{2C0DCC0B-3245-3021-C388-87C5C5709C69}" dt="2024-08-15T15:45:08.771" v="76"/>
        <pc:sldMkLst>
          <pc:docMk/>
          <pc:sldMk cId="4037735482" sldId="302"/>
        </pc:sldMkLst>
      </pc:sldChg>
      <pc:sldChg chg="new">
        <pc:chgData name="Ali, Leila" userId="S::alil2_state.gov#ext#@pepfar.onmicrosoft.com::3ed8609e-1721-4c42-97a1-2fddb6b1c553" providerId="AD" clId="Web-{2C0DCC0B-3245-3021-C388-87C5C5709C69}" dt="2024-08-15T15:45:09.224" v="77"/>
        <pc:sldMkLst>
          <pc:docMk/>
          <pc:sldMk cId="755158997" sldId="303"/>
        </pc:sldMkLst>
      </pc:sldChg>
      <pc:sldChg chg="new">
        <pc:chgData name="Ali, Leila" userId="S::alil2_state.gov#ext#@pepfar.onmicrosoft.com::3ed8609e-1721-4c42-97a1-2fddb6b1c553" providerId="AD" clId="Web-{2C0DCC0B-3245-3021-C388-87C5C5709C69}" dt="2024-08-15T15:45:09.505" v="78"/>
        <pc:sldMkLst>
          <pc:docMk/>
          <pc:sldMk cId="1423375585" sldId="304"/>
        </pc:sldMkLst>
      </pc:sldChg>
      <pc:sldChg chg="new">
        <pc:chgData name="Ali, Leila" userId="S::alil2_state.gov#ext#@pepfar.onmicrosoft.com::3ed8609e-1721-4c42-97a1-2fddb6b1c553" providerId="AD" clId="Web-{2C0DCC0B-3245-3021-C388-87C5C5709C69}" dt="2024-08-15T15:45:09.724" v="79"/>
        <pc:sldMkLst>
          <pc:docMk/>
          <pc:sldMk cId="2154039473" sldId="305"/>
        </pc:sldMkLst>
      </pc:sldChg>
      <pc:sldChg chg="new">
        <pc:chgData name="Ali, Leila" userId="S::alil2_state.gov#ext#@pepfar.onmicrosoft.com::3ed8609e-1721-4c42-97a1-2fddb6b1c553" providerId="AD" clId="Web-{2C0DCC0B-3245-3021-C388-87C5C5709C69}" dt="2024-08-15T15:45:09.990" v="80"/>
        <pc:sldMkLst>
          <pc:docMk/>
          <pc:sldMk cId="2278818241" sldId="306"/>
        </pc:sldMkLst>
      </pc:sldChg>
      <pc:sldChg chg="new">
        <pc:chgData name="Ali, Leila" userId="S::alil2_state.gov#ext#@pepfar.onmicrosoft.com::3ed8609e-1721-4c42-97a1-2fddb6b1c553" providerId="AD" clId="Web-{2C0DCC0B-3245-3021-C388-87C5C5709C69}" dt="2024-08-15T15:45:10.380" v="81"/>
        <pc:sldMkLst>
          <pc:docMk/>
          <pc:sldMk cId="3985725252" sldId="307"/>
        </pc:sldMkLst>
      </pc:sldChg>
      <pc:sldChg chg="new">
        <pc:chgData name="Ali, Leila" userId="S::alil2_state.gov#ext#@pepfar.onmicrosoft.com::3ed8609e-1721-4c42-97a1-2fddb6b1c553" providerId="AD" clId="Web-{2C0DCC0B-3245-3021-C388-87C5C5709C69}" dt="2024-08-15T15:45:10.677" v="82"/>
        <pc:sldMkLst>
          <pc:docMk/>
          <pc:sldMk cId="1487375930" sldId="308"/>
        </pc:sldMkLst>
      </pc:sldChg>
      <pc:sldChg chg="new">
        <pc:chgData name="Ali, Leila" userId="S::alil2_state.gov#ext#@pepfar.onmicrosoft.com::3ed8609e-1721-4c42-97a1-2fddb6b1c553" providerId="AD" clId="Web-{2C0DCC0B-3245-3021-C388-87C5C5709C69}" dt="2024-08-15T15:45:11.490" v="83"/>
        <pc:sldMkLst>
          <pc:docMk/>
          <pc:sldMk cId="3401960657" sldId="309"/>
        </pc:sldMkLst>
      </pc:sldChg>
      <pc:sldChg chg="new">
        <pc:chgData name="Ali, Leila" userId="S::alil2_state.gov#ext#@pepfar.onmicrosoft.com::3ed8609e-1721-4c42-97a1-2fddb6b1c553" providerId="AD" clId="Web-{2C0DCC0B-3245-3021-C388-87C5C5709C69}" dt="2024-08-15T15:45:12.693" v="84"/>
        <pc:sldMkLst>
          <pc:docMk/>
          <pc:sldMk cId="2130792687" sldId="310"/>
        </pc:sldMkLst>
      </pc:sldChg>
      <pc:sldChg chg="new">
        <pc:chgData name="Ali, Leila" userId="S::alil2_state.gov#ext#@pepfar.onmicrosoft.com::3ed8609e-1721-4c42-97a1-2fddb6b1c553" providerId="AD" clId="Web-{2C0DCC0B-3245-3021-C388-87C5C5709C69}" dt="2024-08-15T15:46:00.931" v="85"/>
        <pc:sldMkLst>
          <pc:docMk/>
          <pc:sldMk cId="746188610" sldId="311"/>
        </pc:sldMkLst>
      </pc:sldChg>
      <pc:sldChg chg="new">
        <pc:chgData name="Ali, Leila" userId="S::alil2_state.gov#ext#@pepfar.onmicrosoft.com::3ed8609e-1721-4c42-97a1-2fddb6b1c553" providerId="AD" clId="Web-{2C0DCC0B-3245-3021-C388-87C5C5709C69}" dt="2024-08-15T15:46:01.322" v="86"/>
        <pc:sldMkLst>
          <pc:docMk/>
          <pc:sldMk cId="3873780263" sldId="312"/>
        </pc:sldMkLst>
      </pc:sldChg>
      <pc:sldChg chg="new">
        <pc:chgData name="Ali, Leila" userId="S::alil2_state.gov#ext#@pepfar.onmicrosoft.com::3ed8609e-1721-4c42-97a1-2fddb6b1c553" providerId="AD" clId="Web-{2C0DCC0B-3245-3021-C388-87C5C5709C69}" dt="2024-08-15T15:46:02.259" v="87"/>
        <pc:sldMkLst>
          <pc:docMk/>
          <pc:sldMk cId="1815189856" sldId="313"/>
        </pc:sldMkLst>
      </pc:sldChg>
      <pc:sldChg chg="new">
        <pc:chgData name="Ali, Leila" userId="S::alil2_state.gov#ext#@pepfar.onmicrosoft.com::3ed8609e-1721-4c42-97a1-2fddb6b1c553" providerId="AD" clId="Web-{2C0DCC0B-3245-3021-C388-87C5C5709C69}" dt="2024-08-15T15:46:02.603" v="88"/>
        <pc:sldMkLst>
          <pc:docMk/>
          <pc:sldMk cId="775097277" sldId="314"/>
        </pc:sldMkLst>
      </pc:sldChg>
      <pc:sldChg chg="new">
        <pc:chgData name="Ali, Leila" userId="S::alil2_state.gov#ext#@pepfar.onmicrosoft.com::3ed8609e-1721-4c42-97a1-2fddb6b1c553" providerId="AD" clId="Web-{2C0DCC0B-3245-3021-C388-87C5C5709C69}" dt="2024-08-15T15:46:02.884" v="89"/>
        <pc:sldMkLst>
          <pc:docMk/>
          <pc:sldMk cId="375268722" sldId="315"/>
        </pc:sldMkLst>
      </pc:sldChg>
      <pc:sldChg chg="new">
        <pc:chgData name="Ali, Leila" userId="S::alil2_state.gov#ext#@pepfar.onmicrosoft.com::3ed8609e-1721-4c42-97a1-2fddb6b1c553" providerId="AD" clId="Web-{2C0DCC0B-3245-3021-C388-87C5C5709C69}" dt="2024-08-15T15:46:03.228" v="90"/>
        <pc:sldMkLst>
          <pc:docMk/>
          <pc:sldMk cId="3254272466" sldId="316"/>
        </pc:sldMkLst>
      </pc:sldChg>
      <pc:sldChg chg="new">
        <pc:chgData name="Ali, Leila" userId="S::alil2_state.gov#ext#@pepfar.onmicrosoft.com::3ed8609e-1721-4c42-97a1-2fddb6b1c553" providerId="AD" clId="Web-{2C0DCC0B-3245-3021-C388-87C5C5709C69}" dt="2024-08-15T15:46:03.400" v="91"/>
        <pc:sldMkLst>
          <pc:docMk/>
          <pc:sldMk cId="3640703478" sldId="317"/>
        </pc:sldMkLst>
      </pc:sldChg>
      <pc:sldChg chg="new">
        <pc:chgData name="Ali, Leila" userId="S::alil2_state.gov#ext#@pepfar.onmicrosoft.com::3ed8609e-1721-4c42-97a1-2fddb6b1c553" providerId="AD" clId="Web-{2C0DCC0B-3245-3021-C388-87C5C5709C69}" dt="2024-08-15T15:46:03.838" v="92"/>
        <pc:sldMkLst>
          <pc:docMk/>
          <pc:sldMk cId="3644201369" sldId="318"/>
        </pc:sldMkLst>
      </pc:sldChg>
      <pc:sldChg chg="new">
        <pc:chgData name="Ali, Leila" userId="S::alil2_state.gov#ext#@pepfar.onmicrosoft.com::3ed8609e-1721-4c42-97a1-2fddb6b1c553" providerId="AD" clId="Web-{2C0DCC0B-3245-3021-C388-87C5C5709C69}" dt="2024-08-15T15:46:04.166" v="93"/>
        <pc:sldMkLst>
          <pc:docMk/>
          <pc:sldMk cId="3459179108" sldId="319"/>
        </pc:sldMkLst>
      </pc:sldChg>
      <pc:sldChg chg="new">
        <pc:chgData name="Ali, Leila" userId="S::alil2_state.gov#ext#@pepfar.onmicrosoft.com::3ed8609e-1721-4c42-97a1-2fddb6b1c553" providerId="AD" clId="Web-{2C0DCC0B-3245-3021-C388-87C5C5709C69}" dt="2024-08-15T15:46:04.431" v="94"/>
        <pc:sldMkLst>
          <pc:docMk/>
          <pc:sldMk cId="3060659745" sldId="320"/>
        </pc:sldMkLst>
      </pc:sldChg>
      <pc:sldChg chg="new">
        <pc:chgData name="Ali, Leila" userId="S::alil2_state.gov#ext#@pepfar.onmicrosoft.com::3ed8609e-1721-4c42-97a1-2fddb6b1c553" providerId="AD" clId="Web-{2C0DCC0B-3245-3021-C388-87C5C5709C69}" dt="2024-08-15T15:46:04.853" v="95"/>
        <pc:sldMkLst>
          <pc:docMk/>
          <pc:sldMk cId="1535408397" sldId="321"/>
        </pc:sldMkLst>
      </pc:sldChg>
      <pc:sldChg chg="new">
        <pc:chgData name="Ali, Leila" userId="S::alil2_state.gov#ext#@pepfar.onmicrosoft.com::3ed8609e-1721-4c42-97a1-2fddb6b1c553" providerId="AD" clId="Web-{2C0DCC0B-3245-3021-C388-87C5C5709C69}" dt="2024-08-15T15:46:05.760" v="96"/>
        <pc:sldMkLst>
          <pc:docMk/>
          <pc:sldMk cId="1832520455" sldId="322"/>
        </pc:sldMkLst>
      </pc:sldChg>
      <pc:sldChg chg="new">
        <pc:chgData name="Ali, Leila" userId="S::alil2_state.gov#ext#@pepfar.onmicrosoft.com::3ed8609e-1721-4c42-97a1-2fddb6b1c553" providerId="AD" clId="Web-{2C0DCC0B-3245-3021-C388-87C5C5709C69}" dt="2024-08-15T15:46:06.119" v="97"/>
        <pc:sldMkLst>
          <pc:docMk/>
          <pc:sldMk cId="936964444" sldId="323"/>
        </pc:sldMkLst>
      </pc:sldChg>
    </pc:docChg>
  </pc:docChgLst>
  <pc:docChgLst>
    <pc:chgData name="Nelson Basa" userId="S::nelson.basa@pepfar.onmicrosoft.com::a1e085e7-184b-47fe-8e99-8060bd98836a" providerId="AD" clId="Web-{D55260B3-3B3E-961E-7149-945A494785BD}"/>
    <pc:docChg chg="modSld">
      <pc:chgData name="Nelson Basa" userId="S::nelson.basa@pepfar.onmicrosoft.com::a1e085e7-184b-47fe-8e99-8060bd98836a" providerId="AD" clId="Web-{D55260B3-3B3E-961E-7149-945A494785BD}" dt="2024-07-12T19:37:26.353" v="13"/>
      <pc:docMkLst>
        <pc:docMk/>
      </pc:docMkLst>
      <pc:sldChg chg="modSp">
        <pc:chgData name="Nelson Basa" userId="S::nelson.basa@pepfar.onmicrosoft.com::a1e085e7-184b-47fe-8e99-8060bd98836a" providerId="AD" clId="Web-{D55260B3-3B3E-961E-7149-945A494785BD}" dt="2024-07-12T19:37:26.353" v="13"/>
        <pc:sldMkLst>
          <pc:docMk/>
          <pc:sldMk cId="342633325" sldId="291"/>
        </pc:sldMkLst>
        <pc:graphicFrameChg chg="mod modGraphic">
          <ac:chgData name="Nelson Basa" userId="S::nelson.basa@pepfar.onmicrosoft.com::a1e085e7-184b-47fe-8e99-8060bd98836a" providerId="AD" clId="Web-{D55260B3-3B3E-961E-7149-945A494785BD}" dt="2024-07-12T19:37:26.353" v="13"/>
          <ac:graphicFrameMkLst>
            <pc:docMk/>
            <pc:sldMk cId="342633325" sldId="291"/>
            <ac:graphicFrameMk id="6" creationId="{986038F2-8D21-446D-BBA0-C189F67848FC}"/>
          </ac:graphicFrameMkLst>
        </pc:graphicFrameChg>
      </pc:sldChg>
    </pc:docChg>
  </pc:docChgLst>
  <pc:docChgLst>
    <pc:chgData name="Ali, Leila" userId="S::alil2_state.gov#ext#@pepfar.onmicrosoft.com::3ed8609e-1721-4c42-97a1-2fddb6b1c553" providerId="AD" clId="Web-{578F8C0C-5D91-ABFD-4F9E-452FAF0D8659}"/>
    <pc:docChg chg="delSld modSld">
      <pc:chgData name="Ali, Leila" userId="S::alil2_state.gov#ext#@pepfar.onmicrosoft.com::3ed8609e-1721-4c42-97a1-2fddb6b1c553" providerId="AD" clId="Web-{578F8C0C-5D91-ABFD-4F9E-452FAF0D8659}" dt="2024-08-21T20:13:11.168" v="1174" actId="14100"/>
      <pc:docMkLst>
        <pc:docMk/>
      </pc:docMkLst>
      <pc:sldChg chg="addSp delSp modSp">
        <pc:chgData name="Ali, Leila" userId="S::alil2_state.gov#ext#@pepfar.onmicrosoft.com::3ed8609e-1721-4c42-97a1-2fddb6b1c553" providerId="AD" clId="Web-{578F8C0C-5D91-ABFD-4F9E-452FAF0D8659}" dt="2024-08-21T20:08:32.668" v="1109" actId="20577"/>
        <pc:sldMkLst>
          <pc:docMk/>
          <pc:sldMk cId="3455622585" sldId="262"/>
        </pc:sldMkLst>
        <pc:spChg chg="mod">
          <ac:chgData name="Ali, Leila" userId="S::alil2_state.gov#ext#@pepfar.onmicrosoft.com::3ed8609e-1721-4c42-97a1-2fddb6b1c553" providerId="AD" clId="Web-{578F8C0C-5D91-ABFD-4F9E-452FAF0D8659}" dt="2024-08-21T20:08:32.668" v="1109" actId="20577"/>
          <ac:spMkLst>
            <pc:docMk/>
            <pc:sldMk cId="3455622585" sldId="262"/>
            <ac:spMk id="2" creationId="{C9CBCD1B-78BF-410A-93D7-4F792FA9EDE2}"/>
          </ac:spMkLst>
        </pc:spChg>
        <pc:spChg chg="del">
          <ac:chgData name="Ali, Leila" userId="S::alil2_state.gov#ext#@pepfar.onmicrosoft.com::3ed8609e-1721-4c42-97a1-2fddb6b1c553" providerId="AD" clId="Web-{578F8C0C-5D91-ABFD-4F9E-452FAF0D8659}" dt="2024-08-21T14:47:44.356" v="269"/>
          <ac:spMkLst>
            <pc:docMk/>
            <pc:sldMk cId="3455622585" sldId="262"/>
            <ac:spMk id="4" creationId="{2087072B-9711-0349-9E01-E052AAEDF109}"/>
          </ac:spMkLst>
        </pc:spChg>
        <pc:spChg chg="mod">
          <ac:chgData name="Ali, Leila" userId="S::alil2_state.gov#ext#@pepfar.onmicrosoft.com::3ed8609e-1721-4c42-97a1-2fddb6b1c553" providerId="AD" clId="Web-{578F8C0C-5D91-ABFD-4F9E-452FAF0D8659}" dt="2024-08-21T14:51:05.815" v="315" actId="1076"/>
          <ac:spMkLst>
            <pc:docMk/>
            <pc:sldMk cId="3455622585" sldId="262"/>
            <ac:spMk id="10" creationId="{D8FFCF5D-D197-EE47-99CB-41DBAFFC26C3}"/>
          </ac:spMkLst>
        </pc:spChg>
        <pc:spChg chg="mod">
          <ac:chgData name="Ali, Leila" userId="S::alil2_state.gov#ext#@pepfar.onmicrosoft.com::3ed8609e-1721-4c42-97a1-2fddb6b1c553" providerId="AD" clId="Web-{578F8C0C-5D91-ABFD-4F9E-452FAF0D8659}" dt="2024-08-21T14:51:15.050" v="318" actId="1076"/>
          <ac:spMkLst>
            <pc:docMk/>
            <pc:sldMk cId="3455622585" sldId="262"/>
            <ac:spMk id="14" creationId="{1138C5A8-081B-FE43-9A92-5D5353419AD8}"/>
          </ac:spMkLst>
        </pc:spChg>
        <pc:spChg chg="mod">
          <ac:chgData name="Ali, Leila" userId="S::alil2_state.gov#ext#@pepfar.onmicrosoft.com::3ed8609e-1721-4c42-97a1-2fddb6b1c553" providerId="AD" clId="Web-{578F8C0C-5D91-ABFD-4F9E-452FAF0D8659}" dt="2024-08-21T16:05:46.515" v="547" actId="14100"/>
          <ac:spMkLst>
            <pc:docMk/>
            <pc:sldMk cId="3455622585" sldId="262"/>
            <ac:spMk id="18" creationId="{925F57FF-7070-1946-B379-AF6BA0863A46}"/>
          </ac:spMkLst>
        </pc:spChg>
        <pc:picChg chg="del">
          <ac:chgData name="Ali, Leila" userId="S::alil2_state.gov#ext#@pepfar.onmicrosoft.com::3ed8609e-1721-4c42-97a1-2fddb6b1c553" providerId="AD" clId="Web-{578F8C0C-5D91-ABFD-4F9E-452FAF0D8659}" dt="2024-08-21T14:47:47.653" v="271"/>
          <ac:picMkLst>
            <pc:docMk/>
            <pc:sldMk cId="3455622585" sldId="262"/>
            <ac:picMk id="3" creationId="{6059628D-9DE7-3CAA-9AAC-687C716E2F69}"/>
          </ac:picMkLst>
        </pc:picChg>
        <pc:picChg chg="add mod ord">
          <ac:chgData name="Ali, Leila" userId="S::alil2_state.gov#ext#@pepfar.onmicrosoft.com::3ed8609e-1721-4c42-97a1-2fddb6b1c553" providerId="AD" clId="Web-{578F8C0C-5D91-ABFD-4F9E-452FAF0D8659}" dt="2024-08-21T14:51:02.768" v="314" actId="1076"/>
          <ac:picMkLst>
            <pc:docMk/>
            <pc:sldMk cId="3455622585" sldId="262"/>
            <ac:picMk id="5" creationId="{F729D43C-77A6-C1B9-5548-5E0B67E0348C}"/>
          </ac:picMkLst>
        </pc:picChg>
        <pc:picChg chg="add mod ord">
          <ac:chgData name="Ali, Leila" userId="S::alil2_state.gov#ext#@pepfar.onmicrosoft.com::3ed8609e-1721-4c42-97a1-2fddb6b1c553" providerId="AD" clId="Web-{578F8C0C-5D91-ABFD-4F9E-452FAF0D8659}" dt="2024-08-21T14:51:15.034" v="317" actId="1076"/>
          <ac:picMkLst>
            <pc:docMk/>
            <pc:sldMk cId="3455622585" sldId="262"/>
            <ac:picMk id="6" creationId="{EF457BC8-AC89-8DD9-1310-4C86F440DFA6}"/>
          </ac:picMkLst>
        </pc:picChg>
        <pc:cxnChg chg="mod">
          <ac:chgData name="Ali, Leila" userId="S::alil2_state.gov#ext#@pepfar.onmicrosoft.com::3ed8609e-1721-4c42-97a1-2fddb6b1c553" providerId="AD" clId="Web-{578F8C0C-5D91-ABFD-4F9E-452FAF0D8659}" dt="2024-08-21T14:50:43.158" v="313" actId="14100"/>
          <ac:cxnSpMkLst>
            <pc:docMk/>
            <pc:sldMk cId="3455622585" sldId="262"/>
            <ac:cxnSpMk id="9" creationId="{8CA69E07-60F0-0645-A6E4-07CC4E60E8AE}"/>
          </ac:cxnSpMkLst>
        </pc:cxnChg>
        <pc:cxnChg chg="mod">
          <ac:chgData name="Ali, Leila" userId="S::alil2_state.gov#ext#@pepfar.onmicrosoft.com::3ed8609e-1721-4c42-97a1-2fddb6b1c553" providerId="AD" clId="Web-{578F8C0C-5D91-ABFD-4F9E-452FAF0D8659}" dt="2024-08-21T14:51:15.050" v="319" actId="1076"/>
          <ac:cxnSpMkLst>
            <pc:docMk/>
            <pc:sldMk cId="3455622585" sldId="262"/>
            <ac:cxnSpMk id="15" creationId="{6D58A311-B4CA-A841-83BD-7FA9F22B11A2}"/>
          </ac:cxnSpMkLst>
        </pc:cxnChg>
      </pc:sldChg>
      <pc:sldChg chg="addSp delSp modSp">
        <pc:chgData name="Ali, Leila" userId="S::alil2_state.gov#ext#@pepfar.onmicrosoft.com::3ed8609e-1721-4c42-97a1-2fddb6b1c553" providerId="AD" clId="Web-{578F8C0C-5D91-ABFD-4F9E-452FAF0D8659}" dt="2024-08-21T17:55:24.458" v="857" actId="20577"/>
        <pc:sldMkLst>
          <pc:docMk/>
          <pc:sldMk cId="1583629667" sldId="266"/>
        </pc:sldMkLst>
        <pc:spChg chg="mod">
          <ac:chgData name="Ali, Leila" userId="S::alil2_state.gov#ext#@pepfar.onmicrosoft.com::3ed8609e-1721-4c42-97a1-2fddb6b1c553" providerId="AD" clId="Web-{578F8C0C-5D91-ABFD-4F9E-452FAF0D8659}" dt="2024-08-21T14:18:11.159" v="94" actId="1076"/>
          <ac:spMkLst>
            <pc:docMk/>
            <pc:sldMk cId="1583629667" sldId="266"/>
            <ac:spMk id="10" creationId="{D8FFCF5D-D197-EE47-99CB-41DBAFFC26C3}"/>
          </ac:spMkLst>
        </pc:spChg>
        <pc:spChg chg="mod">
          <ac:chgData name="Ali, Leila" userId="S::alil2_state.gov#ext#@pepfar.onmicrosoft.com::3ed8609e-1721-4c42-97a1-2fddb6b1c553" providerId="AD" clId="Web-{578F8C0C-5D91-ABFD-4F9E-452FAF0D8659}" dt="2024-08-21T14:18:07.846" v="93" actId="1076"/>
          <ac:spMkLst>
            <pc:docMk/>
            <pc:sldMk cId="1583629667" sldId="266"/>
            <ac:spMk id="14" creationId="{1138C5A8-081B-FE43-9A92-5D5353419AD8}"/>
          </ac:spMkLst>
        </pc:spChg>
        <pc:spChg chg="mod">
          <ac:chgData name="Ali, Leila" userId="S::alil2_state.gov#ext#@pepfar.onmicrosoft.com::3ed8609e-1721-4c42-97a1-2fddb6b1c553" providerId="AD" clId="Web-{578F8C0C-5D91-ABFD-4F9E-452FAF0D8659}" dt="2024-08-21T17:55:24.458" v="857" actId="20577"/>
          <ac:spMkLst>
            <pc:docMk/>
            <pc:sldMk cId="1583629667" sldId="266"/>
            <ac:spMk id="18" creationId="{925F57FF-7070-1946-B379-AF6BA0863A46}"/>
          </ac:spMkLst>
        </pc:spChg>
        <pc:picChg chg="del">
          <ac:chgData name="Ali, Leila" userId="S::alil2_state.gov#ext#@pepfar.onmicrosoft.com::3ed8609e-1721-4c42-97a1-2fddb6b1c553" providerId="AD" clId="Web-{578F8C0C-5D91-ABFD-4F9E-452FAF0D8659}" dt="2024-08-21T14:15:31.216" v="62"/>
          <ac:picMkLst>
            <pc:docMk/>
            <pc:sldMk cId="1583629667" sldId="266"/>
            <ac:picMk id="3" creationId="{27396602-58A7-A742-3E71-F4202BF58328}"/>
          </ac:picMkLst>
        </pc:picChg>
        <pc:picChg chg="add mod ord">
          <ac:chgData name="Ali, Leila" userId="S::alil2_state.gov#ext#@pepfar.onmicrosoft.com::3ed8609e-1721-4c42-97a1-2fddb6b1c553" providerId="AD" clId="Web-{578F8C0C-5D91-ABFD-4F9E-452FAF0D8659}" dt="2024-08-21T14:15:59.123" v="74"/>
          <ac:picMkLst>
            <pc:docMk/>
            <pc:sldMk cId="1583629667" sldId="266"/>
            <ac:picMk id="4" creationId="{33296AEC-8C6A-F729-5147-FAE1E9FD9CE3}"/>
          </ac:picMkLst>
        </pc:picChg>
        <pc:cxnChg chg="mod">
          <ac:chgData name="Ali, Leila" userId="S::alil2_state.gov#ext#@pepfar.onmicrosoft.com::3ed8609e-1721-4c42-97a1-2fddb6b1c553" providerId="AD" clId="Web-{578F8C0C-5D91-ABFD-4F9E-452FAF0D8659}" dt="2024-08-21T14:17:48.408" v="90" actId="1076"/>
          <ac:cxnSpMkLst>
            <pc:docMk/>
            <pc:sldMk cId="1583629667" sldId="266"/>
            <ac:cxnSpMk id="9" creationId="{8CA69E07-60F0-0645-A6E4-07CC4E60E8AE}"/>
          </ac:cxnSpMkLst>
        </pc:cxnChg>
        <pc:cxnChg chg="mod">
          <ac:chgData name="Ali, Leila" userId="S::alil2_state.gov#ext#@pepfar.onmicrosoft.com::3ed8609e-1721-4c42-97a1-2fddb6b1c553" providerId="AD" clId="Web-{578F8C0C-5D91-ABFD-4F9E-452FAF0D8659}" dt="2024-08-21T14:17:25.876" v="85" actId="14100"/>
          <ac:cxnSpMkLst>
            <pc:docMk/>
            <pc:sldMk cId="1583629667" sldId="266"/>
            <ac:cxnSpMk id="15" creationId="{6D58A311-B4CA-A841-83BD-7FA9F22B11A2}"/>
          </ac:cxnSpMkLst>
        </pc:cxnChg>
      </pc:sldChg>
      <pc:sldChg chg="addSp delSp modSp">
        <pc:chgData name="Ali, Leila" userId="S::alil2_state.gov#ext#@pepfar.onmicrosoft.com::3ed8609e-1721-4c42-97a1-2fddb6b1c553" providerId="AD" clId="Web-{578F8C0C-5D91-ABFD-4F9E-452FAF0D8659}" dt="2024-08-21T16:05:24.140" v="543" actId="14100"/>
        <pc:sldMkLst>
          <pc:docMk/>
          <pc:sldMk cId="3202466313" sldId="267"/>
        </pc:sldMkLst>
        <pc:spChg chg="add del mod">
          <ac:chgData name="Ali, Leila" userId="S::alil2_state.gov#ext#@pepfar.onmicrosoft.com::3ed8609e-1721-4c42-97a1-2fddb6b1c553" providerId="AD" clId="Web-{578F8C0C-5D91-ABFD-4F9E-452FAF0D8659}" dt="2024-08-21T14:20:42.726" v="98" actId="20577"/>
          <ac:spMkLst>
            <pc:docMk/>
            <pc:sldMk cId="3202466313" sldId="267"/>
            <ac:spMk id="2" creationId="{C9CBCD1B-78BF-410A-93D7-4F792FA9EDE2}"/>
          </ac:spMkLst>
        </pc:spChg>
        <pc:spChg chg="add del mod">
          <ac:chgData name="Ali, Leila" userId="S::alil2_state.gov#ext#@pepfar.onmicrosoft.com::3ed8609e-1721-4c42-97a1-2fddb6b1c553" providerId="AD" clId="Web-{578F8C0C-5D91-ABFD-4F9E-452FAF0D8659}" dt="2024-08-21T14:20:24.632" v="96"/>
          <ac:spMkLst>
            <pc:docMk/>
            <pc:sldMk cId="3202466313" sldId="267"/>
            <ac:spMk id="5" creationId="{8E3AE641-2F96-2941-46F4-2715CD81B2F9}"/>
          </ac:spMkLst>
        </pc:spChg>
        <pc:spChg chg="del">
          <ac:chgData name="Ali, Leila" userId="S::alil2_state.gov#ext#@pepfar.onmicrosoft.com::3ed8609e-1721-4c42-97a1-2fddb6b1c553" providerId="AD" clId="Web-{578F8C0C-5D91-ABFD-4F9E-452FAF0D8659}" dt="2024-08-21T14:21:03.930" v="102"/>
          <ac:spMkLst>
            <pc:docMk/>
            <pc:sldMk cId="3202466313" sldId="267"/>
            <ac:spMk id="10" creationId="{D8FFCF5D-D197-EE47-99CB-41DBAFFC26C3}"/>
          </ac:spMkLst>
        </pc:spChg>
        <pc:spChg chg="del">
          <ac:chgData name="Ali, Leila" userId="S::alil2_state.gov#ext#@pepfar.onmicrosoft.com::3ed8609e-1721-4c42-97a1-2fddb6b1c553" providerId="AD" clId="Web-{578F8C0C-5D91-ABFD-4F9E-452FAF0D8659}" dt="2024-08-21T14:21:03.930" v="100"/>
          <ac:spMkLst>
            <pc:docMk/>
            <pc:sldMk cId="3202466313" sldId="267"/>
            <ac:spMk id="14" creationId="{1138C5A8-081B-FE43-9A92-5D5353419AD8}"/>
          </ac:spMkLst>
        </pc:spChg>
        <pc:spChg chg="add">
          <ac:chgData name="Ali, Leila" userId="S::alil2_state.gov#ext#@pepfar.onmicrosoft.com::3ed8609e-1721-4c42-97a1-2fddb6b1c553" providerId="AD" clId="Web-{578F8C0C-5D91-ABFD-4F9E-452FAF0D8659}" dt="2024-08-21T14:21:04.477" v="107"/>
          <ac:spMkLst>
            <pc:docMk/>
            <pc:sldMk cId="3202466313" sldId="267"/>
            <ac:spMk id="17" creationId="{4BE9AF63-11BE-ACD9-0D61-77BAEED4A93E}"/>
          </ac:spMkLst>
        </pc:spChg>
        <pc:spChg chg="mod">
          <ac:chgData name="Ali, Leila" userId="S::alil2_state.gov#ext#@pepfar.onmicrosoft.com::3ed8609e-1721-4c42-97a1-2fddb6b1c553" providerId="AD" clId="Web-{578F8C0C-5D91-ABFD-4F9E-452FAF0D8659}" dt="2024-08-21T16:05:24.140" v="543" actId="14100"/>
          <ac:spMkLst>
            <pc:docMk/>
            <pc:sldMk cId="3202466313" sldId="267"/>
            <ac:spMk id="18" creationId="{925F57FF-7070-1946-B379-AF6BA0863A46}"/>
          </ac:spMkLst>
        </pc:spChg>
        <pc:spChg chg="add">
          <ac:chgData name="Ali, Leila" userId="S::alil2_state.gov#ext#@pepfar.onmicrosoft.com::3ed8609e-1721-4c42-97a1-2fddb6b1c553" providerId="AD" clId="Web-{578F8C0C-5D91-ABFD-4F9E-452FAF0D8659}" dt="2024-08-21T14:21:04.492" v="108"/>
          <ac:spMkLst>
            <pc:docMk/>
            <pc:sldMk cId="3202466313" sldId="267"/>
            <ac:spMk id="20" creationId="{F0ED7621-21B4-5B39-FE24-848736668D69}"/>
          </ac:spMkLst>
        </pc:spChg>
        <pc:picChg chg="del">
          <ac:chgData name="Ali, Leila" userId="S::alil2_state.gov#ext#@pepfar.onmicrosoft.com::3ed8609e-1721-4c42-97a1-2fddb6b1c553" providerId="AD" clId="Web-{578F8C0C-5D91-ABFD-4F9E-452FAF0D8659}" dt="2024-08-21T14:21:03.930" v="103"/>
          <ac:picMkLst>
            <pc:docMk/>
            <pc:sldMk cId="3202466313" sldId="267"/>
            <ac:picMk id="4" creationId="{C995D1DC-C18B-5408-691A-A1E4E850C2D2}"/>
          </ac:picMkLst>
        </pc:picChg>
        <pc:picChg chg="add">
          <ac:chgData name="Ali, Leila" userId="S::alil2_state.gov#ext#@pepfar.onmicrosoft.com::3ed8609e-1721-4c42-97a1-2fddb6b1c553" providerId="AD" clId="Web-{578F8C0C-5D91-ABFD-4F9E-452FAF0D8659}" dt="2024-08-21T14:21:04.461" v="104"/>
          <ac:picMkLst>
            <pc:docMk/>
            <pc:sldMk cId="3202466313" sldId="267"/>
            <ac:picMk id="7" creationId="{5479B87E-EB40-2DAB-6449-A11A18D2C934}"/>
          </ac:picMkLst>
        </pc:picChg>
        <pc:cxnChg chg="del">
          <ac:chgData name="Ali, Leila" userId="S::alil2_state.gov#ext#@pepfar.onmicrosoft.com::3ed8609e-1721-4c42-97a1-2fddb6b1c553" providerId="AD" clId="Web-{578F8C0C-5D91-ABFD-4F9E-452FAF0D8659}" dt="2024-08-21T14:21:03.930" v="101"/>
          <ac:cxnSpMkLst>
            <pc:docMk/>
            <pc:sldMk cId="3202466313" sldId="267"/>
            <ac:cxnSpMk id="9" creationId="{8CA69E07-60F0-0645-A6E4-07CC4E60E8AE}"/>
          </ac:cxnSpMkLst>
        </pc:cxnChg>
        <pc:cxnChg chg="add">
          <ac:chgData name="Ali, Leila" userId="S::alil2_state.gov#ext#@pepfar.onmicrosoft.com::3ed8609e-1721-4c42-97a1-2fddb6b1c553" providerId="AD" clId="Web-{578F8C0C-5D91-ABFD-4F9E-452FAF0D8659}" dt="2024-08-21T14:21:04.461" v="105"/>
          <ac:cxnSpMkLst>
            <pc:docMk/>
            <pc:sldMk cId="3202466313" sldId="267"/>
            <ac:cxnSpMk id="11" creationId="{1704DFD9-8119-14B5-58F5-A02C369C709E}"/>
          </ac:cxnSpMkLst>
        </pc:cxnChg>
        <pc:cxnChg chg="add">
          <ac:chgData name="Ali, Leila" userId="S::alil2_state.gov#ext#@pepfar.onmicrosoft.com::3ed8609e-1721-4c42-97a1-2fddb6b1c553" providerId="AD" clId="Web-{578F8C0C-5D91-ABFD-4F9E-452FAF0D8659}" dt="2024-08-21T14:21:04.477" v="106"/>
          <ac:cxnSpMkLst>
            <pc:docMk/>
            <pc:sldMk cId="3202466313" sldId="267"/>
            <ac:cxnSpMk id="13" creationId="{BCF7FDDF-75C7-273E-E3CA-C127596914D3}"/>
          </ac:cxnSpMkLst>
        </pc:cxnChg>
        <pc:cxnChg chg="del">
          <ac:chgData name="Ali, Leila" userId="S::alil2_state.gov#ext#@pepfar.onmicrosoft.com::3ed8609e-1721-4c42-97a1-2fddb6b1c553" providerId="AD" clId="Web-{578F8C0C-5D91-ABFD-4F9E-452FAF0D8659}" dt="2024-08-21T14:21:03.930" v="99"/>
          <ac:cxnSpMkLst>
            <pc:docMk/>
            <pc:sldMk cId="3202466313" sldId="267"/>
            <ac:cxnSpMk id="15" creationId="{6D58A311-B4CA-A841-83BD-7FA9F22B11A2}"/>
          </ac:cxnSpMkLst>
        </pc:cxnChg>
      </pc:sldChg>
      <pc:sldChg chg="addSp delSp modSp">
        <pc:chgData name="Ali, Leila" userId="S::alil2_state.gov#ext#@pepfar.onmicrosoft.com::3ed8609e-1721-4c42-97a1-2fddb6b1c553" providerId="AD" clId="Web-{578F8C0C-5D91-ABFD-4F9E-452FAF0D8659}" dt="2024-08-21T14:40:56.983" v="204" actId="20577"/>
        <pc:sldMkLst>
          <pc:docMk/>
          <pc:sldMk cId="1446689639" sldId="269"/>
        </pc:sldMkLst>
        <pc:spChg chg="mod">
          <ac:chgData name="Ali, Leila" userId="S::alil2_state.gov#ext#@pepfar.onmicrosoft.com::3ed8609e-1721-4c42-97a1-2fddb6b1c553" providerId="AD" clId="Web-{578F8C0C-5D91-ABFD-4F9E-452FAF0D8659}" dt="2024-08-21T14:40:17.341" v="201" actId="20577"/>
          <ac:spMkLst>
            <pc:docMk/>
            <pc:sldMk cId="1446689639" sldId="269"/>
            <ac:spMk id="2" creationId="{C9CBCD1B-78BF-410A-93D7-4F792FA9EDE2}"/>
          </ac:spMkLst>
        </pc:spChg>
        <pc:spChg chg="mod">
          <ac:chgData name="Ali, Leila" userId="S::alil2_state.gov#ext#@pepfar.onmicrosoft.com::3ed8609e-1721-4c42-97a1-2fddb6b1c553" providerId="AD" clId="Web-{578F8C0C-5D91-ABFD-4F9E-452FAF0D8659}" dt="2024-08-21T14:40:56.983" v="204" actId="20577"/>
          <ac:spMkLst>
            <pc:docMk/>
            <pc:sldMk cId="1446689639" sldId="269"/>
            <ac:spMk id="18" creationId="{925F57FF-7070-1946-B379-AF6BA0863A46}"/>
          </ac:spMkLst>
        </pc:spChg>
        <pc:picChg chg="del mod">
          <ac:chgData name="Ali, Leila" userId="S::alil2_state.gov#ext#@pepfar.onmicrosoft.com::3ed8609e-1721-4c42-97a1-2fddb6b1c553" providerId="AD" clId="Web-{578F8C0C-5D91-ABFD-4F9E-452FAF0D8659}" dt="2024-08-21T14:39:19.386" v="186"/>
          <ac:picMkLst>
            <pc:docMk/>
            <pc:sldMk cId="1446689639" sldId="269"/>
            <ac:picMk id="3" creationId="{8568800F-5463-0437-458B-32E7359461A1}"/>
          </ac:picMkLst>
        </pc:picChg>
        <pc:picChg chg="add mod ord">
          <ac:chgData name="Ali, Leila" userId="S::alil2_state.gov#ext#@pepfar.onmicrosoft.com::3ed8609e-1721-4c42-97a1-2fddb6b1c553" providerId="AD" clId="Web-{578F8C0C-5D91-ABFD-4F9E-452FAF0D8659}" dt="2024-08-21T14:39:41.200" v="192"/>
          <ac:picMkLst>
            <pc:docMk/>
            <pc:sldMk cId="1446689639" sldId="269"/>
            <ac:picMk id="4" creationId="{2C489E55-8566-141C-2E31-7769E22EE520}"/>
          </ac:picMkLst>
        </pc:picChg>
        <pc:picChg chg="add mod ord">
          <ac:chgData name="Ali, Leila" userId="S::alil2_state.gov#ext#@pepfar.onmicrosoft.com::3ed8609e-1721-4c42-97a1-2fddb6b1c553" providerId="AD" clId="Web-{578F8C0C-5D91-ABFD-4F9E-452FAF0D8659}" dt="2024-08-21T14:39:41.231" v="194"/>
          <ac:picMkLst>
            <pc:docMk/>
            <pc:sldMk cId="1446689639" sldId="269"/>
            <ac:picMk id="5" creationId="{CDB189B3-F8D5-210A-1B90-170DC86C2ED1}"/>
          </ac:picMkLst>
        </pc:picChg>
        <pc:cxnChg chg="mod">
          <ac:chgData name="Ali, Leila" userId="S::alil2_state.gov#ext#@pepfar.onmicrosoft.com::3ed8609e-1721-4c42-97a1-2fddb6b1c553" providerId="AD" clId="Web-{578F8C0C-5D91-ABFD-4F9E-452FAF0D8659}" dt="2024-08-21T14:39:45.465" v="195" actId="14100"/>
          <ac:cxnSpMkLst>
            <pc:docMk/>
            <pc:sldMk cId="1446689639" sldId="269"/>
            <ac:cxnSpMk id="9" creationId="{8CA69E07-60F0-0645-A6E4-07CC4E60E8AE}"/>
          </ac:cxnSpMkLst>
        </pc:cxnChg>
        <pc:cxnChg chg="mod">
          <ac:chgData name="Ali, Leila" userId="S::alil2_state.gov#ext#@pepfar.onmicrosoft.com::3ed8609e-1721-4c42-97a1-2fddb6b1c553" providerId="AD" clId="Web-{578F8C0C-5D91-ABFD-4F9E-452FAF0D8659}" dt="2024-08-21T14:39:51.825" v="196" actId="14100"/>
          <ac:cxnSpMkLst>
            <pc:docMk/>
            <pc:sldMk cId="1446689639" sldId="269"/>
            <ac:cxnSpMk id="15" creationId="{6D58A311-B4CA-A841-83BD-7FA9F22B11A2}"/>
          </ac:cxnSpMkLst>
        </pc:cxnChg>
      </pc:sldChg>
      <pc:sldChg chg="addSp delSp modSp">
        <pc:chgData name="Ali, Leila" userId="S::alil2_state.gov#ext#@pepfar.onmicrosoft.com::3ed8609e-1721-4c42-97a1-2fddb6b1c553" providerId="AD" clId="Web-{578F8C0C-5D91-ABFD-4F9E-452FAF0D8659}" dt="2024-08-21T20:00:38.776" v="1098" actId="1076"/>
        <pc:sldMkLst>
          <pc:docMk/>
          <pc:sldMk cId="132580943" sldId="270"/>
        </pc:sldMkLst>
        <pc:spChg chg="mod">
          <ac:chgData name="Ali, Leila" userId="S::alil2_state.gov#ext#@pepfar.onmicrosoft.com::3ed8609e-1721-4c42-97a1-2fddb6b1c553" providerId="AD" clId="Web-{578F8C0C-5D91-ABFD-4F9E-452FAF0D8659}" dt="2024-08-21T20:00:38.776" v="1098" actId="1076"/>
          <ac:spMkLst>
            <pc:docMk/>
            <pc:sldMk cId="132580943" sldId="270"/>
            <ac:spMk id="10" creationId="{D8FFCF5D-D197-EE47-99CB-41DBAFFC26C3}"/>
          </ac:spMkLst>
        </pc:spChg>
        <pc:spChg chg="mod">
          <ac:chgData name="Ali, Leila" userId="S::alil2_state.gov#ext#@pepfar.onmicrosoft.com::3ed8609e-1721-4c42-97a1-2fddb6b1c553" providerId="AD" clId="Web-{578F8C0C-5D91-ABFD-4F9E-452FAF0D8659}" dt="2024-08-21T20:00:07.492" v="1093" actId="1076"/>
          <ac:spMkLst>
            <pc:docMk/>
            <pc:sldMk cId="132580943" sldId="270"/>
            <ac:spMk id="14" creationId="{1138C5A8-081B-FE43-9A92-5D5353419AD8}"/>
          </ac:spMkLst>
        </pc:spChg>
        <pc:spChg chg="mod ord">
          <ac:chgData name="Ali, Leila" userId="S::alil2_state.gov#ext#@pepfar.onmicrosoft.com::3ed8609e-1721-4c42-97a1-2fddb6b1c553" providerId="AD" clId="Web-{578F8C0C-5D91-ABFD-4F9E-452FAF0D8659}" dt="2024-08-21T14:36:49.944" v="179" actId="20577"/>
          <ac:spMkLst>
            <pc:docMk/>
            <pc:sldMk cId="132580943" sldId="270"/>
            <ac:spMk id="18" creationId="{925F57FF-7070-1946-B379-AF6BA0863A46}"/>
          </ac:spMkLst>
        </pc:spChg>
        <pc:picChg chg="add mod ord">
          <ac:chgData name="Ali, Leila" userId="S::alil2_state.gov#ext#@pepfar.onmicrosoft.com::3ed8609e-1721-4c42-97a1-2fddb6b1c553" providerId="AD" clId="Web-{578F8C0C-5D91-ABFD-4F9E-452FAF0D8659}" dt="2024-08-21T19:59:53.054" v="1091" actId="1076"/>
          <ac:picMkLst>
            <pc:docMk/>
            <pc:sldMk cId="132580943" sldId="270"/>
            <ac:picMk id="3" creationId="{3CCB27F7-C04F-5B20-B87D-A37C87DECDB3}"/>
          </ac:picMkLst>
        </pc:picChg>
        <pc:picChg chg="del">
          <ac:chgData name="Ali, Leila" userId="S::alil2_state.gov#ext#@pepfar.onmicrosoft.com::3ed8609e-1721-4c42-97a1-2fddb6b1c553" providerId="AD" clId="Web-{578F8C0C-5D91-ABFD-4F9E-452FAF0D8659}" dt="2024-08-21T14:33:57.392" v="153"/>
          <ac:picMkLst>
            <pc:docMk/>
            <pc:sldMk cId="132580943" sldId="270"/>
            <ac:picMk id="3" creationId="{CB18A9BA-682F-78F2-C46B-9135BE03BF52}"/>
          </ac:picMkLst>
        </pc:picChg>
        <pc:picChg chg="add del mod ord">
          <ac:chgData name="Ali, Leila" userId="S::alil2_state.gov#ext#@pepfar.onmicrosoft.com::3ed8609e-1721-4c42-97a1-2fddb6b1c553" providerId="AD" clId="Web-{578F8C0C-5D91-ABFD-4F9E-452FAF0D8659}" dt="2024-08-21T19:59:40.162" v="1087"/>
          <ac:picMkLst>
            <pc:docMk/>
            <pc:sldMk cId="132580943" sldId="270"/>
            <ac:picMk id="4" creationId="{180CC6E2-76A7-777A-D43B-2804CA72BEF3}"/>
          </ac:picMkLst>
        </pc:picChg>
        <pc:cxnChg chg="mod">
          <ac:chgData name="Ali, Leila" userId="S::alil2_state.gov#ext#@pepfar.onmicrosoft.com::3ed8609e-1721-4c42-97a1-2fddb6b1c553" providerId="AD" clId="Web-{578F8C0C-5D91-ABFD-4F9E-452FAF0D8659}" dt="2024-08-21T20:00:15.399" v="1096" actId="14100"/>
          <ac:cxnSpMkLst>
            <pc:docMk/>
            <pc:sldMk cId="132580943" sldId="270"/>
            <ac:cxnSpMk id="9" creationId="{8CA69E07-60F0-0645-A6E4-07CC4E60E8AE}"/>
          </ac:cxnSpMkLst>
        </pc:cxnChg>
        <pc:cxnChg chg="mod">
          <ac:chgData name="Ali, Leila" userId="S::alil2_state.gov#ext#@pepfar.onmicrosoft.com::3ed8609e-1721-4c42-97a1-2fddb6b1c553" providerId="AD" clId="Web-{578F8C0C-5D91-ABFD-4F9E-452FAF0D8659}" dt="2024-08-21T14:34:57.738" v="170" actId="1076"/>
          <ac:cxnSpMkLst>
            <pc:docMk/>
            <pc:sldMk cId="132580943" sldId="270"/>
            <ac:cxnSpMk id="15" creationId="{6D58A311-B4CA-A841-83BD-7FA9F22B11A2}"/>
          </ac:cxnSpMkLst>
        </pc:cxnChg>
      </pc:sldChg>
      <pc:sldChg chg="addSp delSp modSp">
        <pc:chgData name="Ali, Leila" userId="S::alil2_state.gov#ext#@pepfar.onmicrosoft.com::3ed8609e-1721-4c42-97a1-2fddb6b1c553" providerId="AD" clId="Web-{578F8C0C-5D91-ABFD-4F9E-452FAF0D8659}" dt="2024-08-21T19:54:22.530" v="1069" actId="14100"/>
        <pc:sldMkLst>
          <pc:docMk/>
          <pc:sldMk cId="1933111018" sldId="271"/>
        </pc:sldMkLst>
        <pc:spChg chg="mod">
          <ac:chgData name="Ali, Leila" userId="S::alil2_state.gov#ext#@pepfar.onmicrosoft.com::3ed8609e-1721-4c42-97a1-2fddb6b1c553" providerId="AD" clId="Web-{578F8C0C-5D91-ABFD-4F9E-452FAF0D8659}" dt="2024-08-21T14:10:45.379" v="40" actId="20577"/>
          <ac:spMkLst>
            <pc:docMk/>
            <pc:sldMk cId="1933111018" sldId="271"/>
            <ac:spMk id="2" creationId="{C9CBCD1B-78BF-410A-93D7-4F792FA9EDE2}"/>
          </ac:spMkLst>
        </pc:spChg>
        <pc:spChg chg="mod">
          <ac:chgData name="Ali, Leila" userId="S::alil2_state.gov#ext#@pepfar.onmicrosoft.com::3ed8609e-1721-4c42-97a1-2fddb6b1c553" providerId="AD" clId="Web-{578F8C0C-5D91-ABFD-4F9E-452FAF0D8659}" dt="2024-08-21T19:54:22.530" v="1069" actId="14100"/>
          <ac:spMkLst>
            <pc:docMk/>
            <pc:sldMk cId="1933111018" sldId="271"/>
            <ac:spMk id="10" creationId="{D8FFCF5D-D197-EE47-99CB-41DBAFFC26C3}"/>
          </ac:spMkLst>
        </pc:spChg>
        <pc:spChg chg="mod">
          <ac:chgData name="Ali, Leila" userId="S::alil2_state.gov#ext#@pepfar.onmicrosoft.com::3ed8609e-1721-4c42-97a1-2fddb6b1c553" providerId="AD" clId="Web-{578F8C0C-5D91-ABFD-4F9E-452FAF0D8659}" dt="2024-08-21T19:54:17.498" v="1067" actId="1076"/>
          <ac:spMkLst>
            <pc:docMk/>
            <pc:sldMk cId="1933111018" sldId="271"/>
            <ac:spMk id="14" creationId="{1138C5A8-081B-FE43-9A92-5D5353419AD8}"/>
          </ac:spMkLst>
        </pc:spChg>
        <pc:spChg chg="mod ord">
          <ac:chgData name="Ali, Leila" userId="S::alil2_state.gov#ext#@pepfar.onmicrosoft.com::3ed8609e-1721-4c42-97a1-2fddb6b1c553" providerId="AD" clId="Web-{578F8C0C-5D91-ABFD-4F9E-452FAF0D8659}" dt="2024-08-21T14:10:53.614" v="42"/>
          <ac:spMkLst>
            <pc:docMk/>
            <pc:sldMk cId="1933111018" sldId="271"/>
            <ac:spMk id="18" creationId="{925F57FF-7070-1946-B379-AF6BA0863A46}"/>
          </ac:spMkLst>
        </pc:spChg>
        <pc:picChg chg="add del mod ord">
          <ac:chgData name="Ali, Leila" userId="S::alil2_state.gov#ext#@pepfar.onmicrosoft.com::3ed8609e-1721-4c42-97a1-2fddb6b1c553" providerId="AD" clId="Web-{578F8C0C-5D91-ABFD-4F9E-452FAF0D8659}" dt="2024-08-21T19:53:14.431" v="1047"/>
          <ac:picMkLst>
            <pc:docMk/>
            <pc:sldMk cId="1933111018" sldId="271"/>
            <ac:picMk id="3" creationId="{787CC48F-D8F4-D3CF-3581-D43E5336F84C}"/>
          </ac:picMkLst>
        </pc:picChg>
        <pc:picChg chg="add del mod">
          <ac:chgData name="Ali, Leila" userId="S::alil2_state.gov#ext#@pepfar.onmicrosoft.com::3ed8609e-1721-4c42-97a1-2fddb6b1c553" providerId="AD" clId="Web-{578F8C0C-5D91-ABFD-4F9E-452FAF0D8659}" dt="2024-08-21T19:53:17.088" v="1049"/>
          <ac:picMkLst>
            <pc:docMk/>
            <pc:sldMk cId="1933111018" sldId="271"/>
            <ac:picMk id="4" creationId="{477244F5-A082-9493-C960-AAE5A3D72AB9}"/>
          </ac:picMkLst>
        </pc:picChg>
        <pc:picChg chg="add mod ord">
          <ac:chgData name="Ali, Leila" userId="S::alil2_state.gov#ext#@pepfar.onmicrosoft.com::3ed8609e-1721-4c42-97a1-2fddb6b1c553" providerId="AD" clId="Web-{578F8C0C-5D91-ABFD-4F9E-452FAF0D8659}" dt="2024-08-21T19:53:49.137" v="1057"/>
          <ac:picMkLst>
            <pc:docMk/>
            <pc:sldMk cId="1933111018" sldId="271"/>
            <ac:picMk id="5" creationId="{351E646D-72A3-1291-A0CC-92B37670C65B}"/>
          </ac:picMkLst>
        </pc:picChg>
        <pc:picChg chg="del">
          <ac:chgData name="Ali, Leila" userId="S::alil2_state.gov#ext#@pepfar.onmicrosoft.com::3ed8609e-1721-4c42-97a1-2fddb6b1c553" providerId="AD" clId="Web-{578F8C0C-5D91-ABFD-4F9E-452FAF0D8659}" dt="2024-08-21T14:10:45.817" v="41"/>
          <ac:picMkLst>
            <pc:docMk/>
            <pc:sldMk cId="1933111018" sldId="271"/>
            <ac:picMk id="7" creationId="{49CA610E-069A-4023-A40D-34F03218BC57}"/>
          </ac:picMkLst>
        </pc:picChg>
        <pc:cxnChg chg="mod">
          <ac:chgData name="Ali, Leila" userId="S::alil2_state.gov#ext#@pepfar.onmicrosoft.com::3ed8609e-1721-4c42-97a1-2fddb6b1c553" providerId="AD" clId="Web-{578F8C0C-5D91-ABFD-4F9E-452FAF0D8659}" dt="2024-08-21T19:54:05.122" v="1063" actId="1076"/>
          <ac:cxnSpMkLst>
            <pc:docMk/>
            <pc:sldMk cId="1933111018" sldId="271"/>
            <ac:cxnSpMk id="9" creationId="{8CA69E07-60F0-0645-A6E4-07CC4E60E8AE}"/>
          </ac:cxnSpMkLst>
        </pc:cxnChg>
        <pc:cxnChg chg="mod">
          <ac:chgData name="Ali, Leila" userId="S::alil2_state.gov#ext#@pepfar.onmicrosoft.com::3ed8609e-1721-4c42-97a1-2fddb6b1c553" providerId="AD" clId="Web-{578F8C0C-5D91-ABFD-4F9E-452FAF0D8659}" dt="2024-08-21T19:54:05.138" v="1065" actId="1076"/>
          <ac:cxnSpMkLst>
            <pc:docMk/>
            <pc:sldMk cId="1933111018" sldId="271"/>
            <ac:cxnSpMk id="15" creationId="{6D58A311-B4CA-A841-83BD-7FA9F22B11A2}"/>
          </ac:cxnSpMkLst>
        </pc:cxnChg>
      </pc:sldChg>
      <pc:sldChg chg="addSp delSp modSp">
        <pc:chgData name="Ali, Leila" userId="S::alil2_state.gov#ext#@pepfar.onmicrosoft.com::3ed8609e-1721-4c42-97a1-2fddb6b1c553" providerId="AD" clId="Web-{578F8C0C-5D91-ABFD-4F9E-452FAF0D8659}" dt="2024-08-21T19:58:11.921" v="1086" actId="14100"/>
        <pc:sldMkLst>
          <pc:docMk/>
          <pc:sldMk cId="3158978005" sldId="272"/>
        </pc:sldMkLst>
        <pc:spChg chg="mod">
          <ac:chgData name="Ali, Leila" userId="S::alil2_state.gov#ext#@pepfar.onmicrosoft.com::3ed8609e-1721-4c42-97a1-2fddb6b1c553" providerId="AD" clId="Web-{578F8C0C-5D91-ABFD-4F9E-452FAF0D8659}" dt="2024-08-21T16:05:33.718" v="545" actId="14100"/>
          <ac:spMkLst>
            <pc:docMk/>
            <pc:sldMk cId="3158978005" sldId="272"/>
            <ac:spMk id="18" creationId="{925F57FF-7070-1946-B379-AF6BA0863A46}"/>
          </ac:spMkLst>
        </pc:spChg>
        <pc:picChg chg="add mod ord">
          <ac:chgData name="Ali, Leila" userId="S::alil2_state.gov#ext#@pepfar.onmicrosoft.com::3ed8609e-1721-4c42-97a1-2fddb6b1c553" providerId="AD" clId="Web-{578F8C0C-5D91-ABFD-4F9E-452FAF0D8659}" dt="2024-08-21T19:57:53.389" v="1083" actId="1076"/>
          <ac:picMkLst>
            <pc:docMk/>
            <pc:sldMk cId="3158978005" sldId="272"/>
            <ac:picMk id="3" creationId="{1AC8240D-DB2D-C04F-E8D8-11E75C02EF4A}"/>
          </ac:picMkLst>
        </pc:picChg>
        <pc:picChg chg="del">
          <ac:chgData name="Ali, Leila" userId="S::alil2_state.gov#ext#@pepfar.onmicrosoft.com::3ed8609e-1721-4c42-97a1-2fddb6b1c553" providerId="AD" clId="Web-{578F8C0C-5D91-ABFD-4F9E-452FAF0D8659}" dt="2024-08-21T14:29:50.431" v="137"/>
          <ac:picMkLst>
            <pc:docMk/>
            <pc:sldMk cId="3158978005" sldId="272"/>
            <ac:picMk id="3" creationId="{C46A3A8A-32C0-A722-3F0F-6DE9130982A8}"/>
          </ac:picMkLst>
        </pc:picChg>
        <pc:picChg chg="add del mod ord">
          <ac:chgData name="Ali, Leila" userId="S::alil2_state.gov#ext#@pepfar.onmicrosoft.com::3ed8609e-1721-4c42-97a1-2fddb6b1c553" providerId="AD" clId="Web-{578F8C0C-5D91-ABFD-4F9E-452FAF0D8659}" dt="2024-08-21T19:57:43.826" v="1079"/>
          <ac:picMkLst>
            <pc:docMk/>
            <pc:sldMk cId="3158978005" sldId="272"/>
            <ac:picMk id="4" creationId="{26F81AF5-4222-8BF4-FC9D-E3A39255A718}"/>
          </ac:picMkLst>
        </pc:picChg>
        <pc:cxnChg chg="mod">
          <ac:chgData name="Ali, Leila" userId="S::alil2_state.gov#ext#@pepfar.onmicrosoft.com::3ed8609e-1721-4c42-97a1-2fddb6b1c553" providerId="AD" clId="Web-{578F8C0C-5D91-ABFD-4F9E-452FAF0D8659}" dt="2024-08-21T19:58:11.921" v="1086" actId="14100"/>
          <ac:cxnSpMkLst>
            <pc:docMk/>
            <pc:sldMk cId="3158978005" sldId="272"/>
            <ac:cxnSpMk id="9" creationId="{8CA69E07-60F0-0645-A6E4-07CC4E60E8AE}"/>
          </ac:cxnSpMkLst>
        </pc:cxnChg>
        <pc:cxnChg chg="mod">
          <ac:chgData name="Ali, Leila" userId="S::alil2_state.gov#ext#@pepfar.onmicrosoft.com::3ed8609e-1721-4c42-97a1-2fddb6b1c553" providerId="AD" clId="Web-{578F8C0C-5D91-ABFD-4F9E-452FAF0D8659}" dt="2024-08-21T19:58:00.889" v="1084" actId="14100"/>
          <ac:cxnSpMkLst>
            <pc:docMk/>
            <pc:sldMk cId="3158978005" sldId="272"/>
            <ac:cxnSpMk id="15" creationId="{6D58A311-B4CA-A841-83BD-7FA9F22B11A2}"/>
          </ac:cxnSpMkLst>
        </pc:cxnChg>
      </pc:sldChg>
      <pc:sldChg chg="addSp delSp modSp">
        <pc:chgData name="Ali, Leila" userId="S::alil2_state.gov#ext#@pepfar.onmicrosoft.com::3ed8609e-1721-4c42-97a1-2fddb6b1c553" providerId="AD" clId="Web-{578F8C0C-5D91-ABFD-4F9E-452FAF0D8659}" dt="2024-08-21T19:56:14.413" v="1078" actId="14100"/>
        <pc:sldMkLst>
          <pc:docMk/>
          <pc:sldMk cId="1564963008" sldId="273"/>
        </pc:sldMkLst>
        <pc:spChg chg="mod">
          <ac:chgData name="Ali, Leila" userId="S::alil2_state.gov#ext#@pepfar.onmicrosoft.com::3ed8609e-1721-4c42-97a1-2fddb6b1c553" providerId="AD" clId="Web-{578F8C0C-5D91-ABFD-4F9E-452FAF0D8659}" dt="2024-08-21T14:23:22.247" v="114" actId="20577"/>
          <ac:spMkLst>
            <pc:docMk/>
            <pc:sldMk cId="1564963008" sldId="273"/>
            <ac:spMk id="2" creationId="{C9CBCD1B-78BF-410A-93D7-4F792FA9EDE2}"/>
          </ac:spMkLst>
        </pc:spChg>
        <pc:spChg chg="mod">
          <ac:chgData name="Ali, Leila" userId="S::alil2_state.gov#ext#@pepfar.onmicrosoft.com::3ed8609e-1721-4c42-97a1-2fddb6b1c553" providerId="AD" clId="Web-{578F8C0C-5D91-ABFD-4F9E-452FAF0D8659}" dt="2024-08-21T16:05:28.437" v="544" actId="14100"/>
          <ac:spMkLst>
            <pc:docMk/>
            <pc:sldMk cId="1564963008" sldId="273"/>
            <ac:spMk id="18" creationId="{925F57FF-7070-1946-B379-AF6BA0863A46}"/>
          </ac:spMkLst>
        </pc:spChg>
        <pc:picChg chg="add mod ord">
          <ac:chgData name="Ali, Leila" userId="S::alil2_state.gov#ext#@pepfar.onmicrosoft.com::3ed8609e-1721-4c42-97a1-2fddb6b1c553" providerId="AD" clId="Web-{578F8C0C-5D91-ABFD-4F9E-452FAF0D8659}" dt="2024-08-21T19:55:59.693" v="1076"/>
          <ac:picMkLst>
            <pc:docMk/>
            <pc:sldMk cId="1564963008" sldId="273"/>
            <ac:picMk id="3" creationId="{1506AC62-C0A3-0FBA-E5EE-D91767481FE0}"/>
          </ac:picMkLst>
        </pc:picChg>
        <pc:picChg chg="del">
          <ac:chgData name="Ali, Leila" userId="S::alil2_state.gov#ext#@pepfar.onmicrosoft.com::3ed8609e-1721-4c42-97a1-2fddb6b1c553" providerId="AD" clId="Web-{578F8C0C-5D91-ABFD-4F9E-452FAF0D8659}" dt="2024-08-21T14:23:38.263" v="115"/>
          <ac:picMkLst>
            <pc:docMk/>
            <pc:sldMk cId="1564963008" sldId="273"/>
            <ac:picMk id="3" creationId="{FD6E99DD-F8C2-CED4-44A8-48E91D53C5FA}"/>
          </ac:picMkLst>
        </pc:picChg>
        <pc:picChg chg="add del mod ord">
          <ac:chgData name="Ali, Leila" userId="S::alil2_state.gov#ext#@pepfar.onmicrosoft.com::3ed8609e-1721-4c42-97a1-2fddb6b1c553" providerId="AD" clId="Web-{578F8C0C-5D91-ABFD-4F9E-452FAF0D8659}" dt="2024-08-21T14:25:03.438" v="130"/>
          <ac:picMkLst>
            <pc:docMk/>
            <pc:sldMk cId="1564963008" sldId="273"/>
            <ac:picMk id="4" creationId="{6569692C-6E97-6087-6F50-CAFFC1394134}"/>
          </ac:picMkLst>
        </pc:picChg>
        <pc:picChg chg="add del mod ord">
          <ac:chgData name="Ali, Leila" userId="S::alil2_state.gov#ext#@pepfar.onmicrosoft.com::3ed8609e-1721-4c42-97a1-2fddb6b1c553" providerId="AD" clId="Web-{578F8C0C-5D91-ABFD-4F9E-452FAF0D8659}" dt="2024-08-21T19:55:38.676" v="1072"/>
          <ac:picMkLst>
            <pc:docMk/>
            <pc:sldMk cId="1564963008" sldId="273"/>
            <ac:picMk id="5" creationId="{5B699FB1-FAD9-24D7-127F-881D55D34170}"/>
          </ac:picMkLst>
        </pc:picChg>
        <pc:cxnChg chg="mod">
          <ac:chgData name="Ali, Leila" userId="S::alil2_state.gov#ext#@pepfar.onmicrosoft.com::3ed8609e-1721-4c42-97a1-2fddb6b1c553" providerId="AD" clId="Web-{578F8C0C-5D91-ABFD-4F9E-452FAF0D8659}" dt="2024-08-21T19:56:14.413" v="1078" actId="14100"/>
          <ac:cxnSpMkLst>
            <pc:docMk/>
            <pc:sldMk cId="1564963008" sldId="273"/>
            <ac:cxnSpMk id="9" creationId="{8CA69E07-60F0-0645-A6E4-07CC4E60E8AE}"/>
          </ac:cxnSpMkLst>
        </pc:cxnChg>
        <pc:cxnChg chg="mod">
          <ac:chgData name="Ali, Leila" userId="S::alil2_state.gov#ext#@pepfar.onmicrosoft.com::3ed8609e-1721-4c42-97a1-2fddb6b1c553" providerId="AD" clId="Web-{578F8C0C-5D91-ABFD-4F9E-452FAF0D8659}" dt="2024-08-21T19:56:09.553" v="1077" actId="14100"/>
          <ac:cxnSpMkLst>
            <pc:docMk/>
            <pc:sldMk cId="1564963008" sldId="273"/>
            <ac:cxnSpMk id="15" creationId="{6D58A311-B4CA-A841-83BD-7FA9F22B11A2}"/>
          </ac:cxnSpMkLst>
        </pc:cxnChg>
      </pc:sldChg>
      <pc:sldChg chg="modSp">
        <pc:chgData name="Ali, Leila" userId="S::alil2_state.gov#ext#@pepfar.onmicrosoft.com::3ed8609e-1721-4c42-97a1-2fddb6b1c553" providerId="AD" clId="Web-{578F8C0C-5D91-ABFD-4F9E-452FAF0D8659}" dt="2024-08-21T16:03:44.699" v="535" actId="1076"/>
        <pc:sldMkLst>
          <pc:docMk/>
          <pc:sldMk cId="4068342227" sldId="274"/>
        </pc:sldMkLst>
        <pc:spChg chg="mod">
          <ac:chgData name="Ali, Leila" userId="S::alil2_state.gov#ext#@pepfar.onmicrosoft.com::3ed8609e-1721-4c42-97a1-2fddb6b1c553" providerId="AD" clId="Web-{578F8C0C-5D91-ABFD-4F9E-452FAF0D8659}" dt="2024-08-21T16:03:40.137" v="534" actId="1076"/>
          <ac:spMkLst>
            <pc:docMk/>
            <pc:sldMk cId="4068342227" sldId="274"/>
            <ac:spMk id="13" creationId="{C978984A-BF21-4F22-BDB3-52EBB129A32D}"/>
          </ac:spMkLst>
        </pc:spChg>
        <pc:spChg chg="mod">
          <ac:chgData name="Ali, Leila" userId="S::alil2_state.gov#ext#@pepfar.onmicrosoft.com::3ed8609e-1721-4c42-97a1-2fddb6b1c553" providerId="AD" clId="Web-{578F8C0C-5D91-ABFD-4F9E-452FAF0D8659}" dt="2024-08-21T16:03:40.121" v="533" actId="1076"/>
          <ac:spMkLst>
            <pc:docMk/>
            <pc:sldMk cId="4068342227" sldId="274"/>
            <ac:spMk id="14" creationId="{1138C5A8-081B-FE43-9A92-5D5353419AD8}"/>
          </ac:spMkLst>
        </pc:spChg>
        <pc:spChg chg="mod">
          <ac:chgData name="Ali, Leila" userId="S::alil2_state.gov#ext#@pepfar.onmicrosoft.com::3ed8609e-1721-4c42-97a1-2fddb6b1c553" providerId="AD" clId="Web-{578F8C0C-5D91-ABFD-4F9E-452FAF0D8659}" dt="2024-08-21T16:03:44.699" v="535" actId="1076"/>
          <ac:spMkLst>
            <pc:docMk/>
            <pc:sldMk cId="4068342227" sldId="274"/>
            <ac:spMk id="18" creationId="{925F57FF-7070-1946-B379-AF6BA0863A46}"/>
          </ac:spMkLst>
        </pc:spChg>
        <pc:picChg chg="mod">
          <ac:chgData name="Ali, Leila" userId="S::alil2_state.gov#ext#@pepfar.onmicrosoft.com::3ed8609e-1721-4c42-97a1-2fddb6b1c553" providerId="AD" clId="Web-{578F8C0C-5D91-ABFD-4F9E-452FAF0D8659}" dt="2024-08-21T16:03:40.105" v="530" actId="1076"/>
          <ac:picMkLst>
            <pc:docMk/>
            <pc:sldMk cId="4068342227" sldId="274"/>
            <ac:picMk id="4" creationId="{1BA50048-2744-4EAF-58AB-69659706CA61}"/>
          </ac:picMkLst>
        </pc:picChg>
        <pc:cxnChg chg="mod">
          <ac:chgData name="Ali, Leila" userId="S::alil2_state.gov#ext#@pepfar.onmicrosoft.com::3ed8609e-1721-4c42-97a1-2fddb6b1c553" providerId="AD" clId="Web-{578F8C0C-5D91-ABFD-4F9E-452FAF0D8659}" dt="2024-08-21T16:03:40.121" v="532" actId="1076"/>
          <ac:cxnSpMkLst>
            <pc:docMk/>
            <pc:sldMk cId="4068342227" sldId="274"/>
            <ac:cxnSpMk id="9" creationId="{8CA69E07-60F0-0645-A6E4-07CC4E60E8AE}"/>
          </ac:cxnSpMkLst>
        </pc:cxnChg>
        <pc:cxnChg chg="mod">
          <ac:chgData name="Ali, Leila" userId="S::alil2_state.gov#ext#@pepfar.onmicrosoft.com::3ed8609e-1721-4c42-97a1-2fddb6b1c553" providerId="AD" clId="Web-{578F8C0C-5D91-ABFD-4F9E-452FAF0D8659}" dt="2024-08-21T16:03:40.121" v="531" actId="1076"/>
          <ac:cxnSpMkLst>
            <pc:docMk/>
            <pc:sldMk cId="4068342227" sldId="274"/>
            <ac:cxnSpMk id="15" creationId="{6D58A311-B4CA-A841-83BD-7FA9F22B11A2}"/>
          </ac:cxnSpMkLst>
        </pc:cxnChg>
      </pc:sldChg>
      <pc:sldChg chg="modSp">
        <pc:chgData name="Ali, Leila" userId="S::alil2_state.gov#ext#@pepfar.onmicrosoft.com::3ed8609e-1721-4c42-97a1-2fddb6b1c553" providerId="AD" clId="Web-{578F8C0C-5D91-ABFD-4F9E-452FAF0D8659}" dt="2024-08-21T16:03:27.183" v="528" actId="14100"/>
        <pc:sldMkLst>
          <pc:docMk/>
          <pc:sldMk cId="2473596837" sldId="275"/>
        </pc:sldMkLst>
        <pc:spChg chg="mod">
          <ac:chgData name="Ali, Leila" userId="S::alil2_state.gov#ext#@pepfar.onmicrosoft.com::3ed8609e-1721-4c42-97a1-2fddb6b1c553" providerId="AD" clId="Web-{578F8C0C-5D91-ABFD-4F9E-452FAF0D8659}" dt="2024-08-21T16:03:27.183" v="528" actId="14100"/>
          <ac:spMkLst>
            <pc:docMk/>
            <pc:sldMk cId="2473596837" sldId="275"/>
            <ac:spMk id="18" creationId="{925F57FF-7070-1946-B379-AF6BA0863A46}"/>
          </ac:spMkLst>
        </pc:spChg>
      </pc:sldChg>
      <pc:sldChg chg="addSp delSp modSp">
        <pc:chgData name="Ali, Leila" userId="S::alil2_state.gov#ext#@pepfar.onmicrosoft.com::3ed8609e-1721-4c42-97a1-2fddb6b1c553" providerId="AD" clId="Web-{578F8C0C-5D91-ABFD-4F9E-452FAF0D8659}" dt="2024-08-21T20:08:48.123" v="1113" actId="20577"/>
        <pc:sldMkLst>
          <pc:docMk/>
          <pc:sldMk cId="2593821247" sldId="276"/>
        </pc:sldMkLst>
        <pc:spChg chg="mod">
          <ac:chgData name="Ali, Leila" userId="S::alil2_state.gov#ext#@pepfar.onmicrosoft.com::3ed8609e-1721-4c42-97a1-2fddb6b1c553" providerId="AD" clId="Web-{578F8C0C-5D91-ABFD-4F9E-452FAF0D8659}" dt="2024-08-21T20:08:48.123" v="1113" actId="20577"/>
          <ac:spMkLst>
            <pc:docMk/>
            <pc:sldMk cId="2593821247" sldId="276"/>
            <ac:spMk id="2" creationId="{C9CBCD1B-78BF-410A-93D7-4F792FA9EDE2}"/>
          </ac:spMkLst>
        </pc:spChg>
        <pc:spChg chg="mod">
          <ac:chgData name="Ali, Leila" userId="S::alil2_state.gov#ext#@pepfar.onmicrosoft.com::3ed8609e-1721-4c42-97a1-2fddb6b1c553" providerId="AD" clId="Web-{578F8C0C-5D91-ABFD-4F9E-452FAF0D8659}" dt="2024-08-21T15:51:54.336" v="444" actId="20577"/>
          <ac:spMkLst>
            <pc:docMk/>
            <pc:sldMk cId="2593821247" sldId="276"/>
            <ac:spMk id="4" creationId="{2087072B-9711-0349-9E01-E052AAEDF109}"/>
          </ac:spMkLst>
        </pc:spChg>
        <pc:spChg chg="mod">
          <ac:chgData name="Ali, Leila" userId="S::alil2_state.gov#ext#@pepfar.onmicrosoft.com::3ed8609e-1721-4c42-97a1-2fddb6b1c553" providerId="AD" clId="Web-{578F8C0C-5D91-ABFD-4F9E-452FAF0D8659}" dt="2024-08-21T15:58:19.862" v="485" actId="1076"/>
          <ac:spMkLst>
            <pc:docMk/>
            <pc:sldMk cId="2593821247" sldId="276"/>
            <ac:spMk id="10" creationId="{D8FFCF5D-D197-EE47-99CB-41DBAFFC26C3}"/>
          </ac:spMkLst>
        </pc:spChg>
        <pc:spChg chg="mod">
          <ac:chgData name="Ali, Leila" userId="S::alil2_state.gov#ext#@pepfar.onmicrosoft.com::3ed8609e-1721-4c42-97a1-2fddb6b1c553" providerId="AD" clId="Web-{578F8C0C-5D91-ABFD-4F9E-452FAF0D8659}" dt="2024-08-21T15:58:19.862" v="484" actId="1076"/>
          <ac:spMkLst>
            <pc:docMk/>
            <pc:sldMk cId="2593821247" sldId="276"/>
            <ac:spMk id="14" creationId="{1138C5A8-081B-FE43-9A92-5D5353419AD8}"/>
          </ac:spMkLst>
        </pc:spChg>
        <pc:spChg chg="mod ord">
          <ac:chgData name="Ali, Leila" userId="S::alil2_state.gov#ext#@pepfar.onmicrosoft.com::3ed8609e-1721-4c42-97a1-2fddb6b1c553" providerId="AD" clId="Web-{578F8C0C-5D91-ABFD-4F9E-452FAF0D8659}" dt="2024-08-21T15:58:56.941" v="493" actId="20577"/>
          <ac:spMkLst>
            <pc:docMk/>
            <pc:sldMk cId="2593821247" sldId="276"/>
            <ac:spMk id="18" creationId="{925F57FF-7070-1946-B379-AF6BA0863A46}"/>
          </ac:spMkLst>
        </pc:spChg>
        <pc:picChg chg="del">
          <ac:chgData name="Ali, Leila" userId="S::alil2_state.gov#ext#@pepfar.onmicrosoft.com::3ed8609e-1721-4c42-97a1-2fddb6b1c553" providerId="AD" clId="Web-{578F8C0C-5D91-ABFD-4F9E-452FAF0D8659}" dt="2024-08-21T15:51:55.649" v="445"/>
          <ac:picMkLst>
            <pc:docMk/>
            <pc:sldMk cId="2593821247" sldId="276"/>
            <ac:picMk id="3" creationId="{01137E76-7972-26C1-B5C0-74156E59D964}"/>
          </ac:picMkLst>
        </pc:picChg>
        <pc:picChg chg="add mod ord">
          <ac:chgData name="Ali, Leila" userId="S::alil2_state.gov#ext#@pepfar.onmicrosoft.com::3ed8609e-1721-4c42-97a1-2fddb6b1c553" providerId="AD" clId="Web-{578F8C0C-5D91-ABFD-4F9E-452FAF0D8659}" dt="2024-08-21T15:58:19.909" v="488" actId="1076"/>
          <ac:picMkLst>
            <pc:docMk/>
            <pc:sldMk cId="2593821247" sldId="276"/>
            <ac:picMk id="5" creationId="{420378F8-B9E2-9F74-1786-1710FB48B093}"/>
          </ac:picMkLst>
        </pc:picChg>
        <pc:cxnChg chg="mod">
          <ac:chgData name="Ali, Leila" userId="S::alil2_state.gov#ext#@pepfar.onmicrosoft.com::3ed8609e-1721-4c42-97a1-2fddb6b1c553" providerId="AD" clId="Web-{578F8C0C-5D91-ABFD-4F9E-452FAF0D8659}" dt="2024-08-21T15:58:40.847" v="492" actId="14100"/>
          <ac:cxnSpMkLst>
            <pc:docMk/>
            <pc:sldMk cId="2593821247" sldId="276"/>
            <ac:cxnSpMk id="9" creationId="{8CA69E07-60F0-0645-A6E4-07CC4E60E8AE}"/>
          </ac:cxnSpMkLst>
        </pc:cxnChg>
        <pc:cxnChg chg="mod">
          <ac:chgData name="Ali, Leila" userId="S::alil2_state.gov#ext#@pepfar.onmicrosoft.com::3ed8609e-1721-4c42-97a1-2fddb6b1c553" providerId="AD" clId="Web-{578F8C0C-5D91-ABFD-4F9E-452FAF0D8659}" dt="2024-08-21T15:58:33.691" v="490" actId="14100"/>
          <ac:cxnSpMkLst>
            <pc:docMk/>
            <pc:sldMk cId="2593821247" sldId="276"/>
            <ac:cxnSpMk id="15" creationId="{6D58A311-B4CA-A841-83BD-7FA9F22B11A2}"/>
          </ac:cxnSpMkLst>
        </pc:cxnChg>
      </pc:sldChg>
      <pc:sldChg chg="addSp delSp modSp">
        <pc:chgData name="Ali, Leila" userId="S::alil2_state.gov#ext#@pepfar.onmicrosoft.com::3ed8609e-1721-4c42-97a1-2fddb6b1c553" providerId="AD" clId="Web-{578F8C0C-5D91-ABFD-4F9E-452FAF0D8659}" dt="2024-08-21T19:52:52.352" v="1046" actId="1076"/>
        <pc:sldMkLst>
          <pc:docMk/>
          <pc:sldMk cId="3495001048" sldId="277"/>
        </pc:sldMkLst>
        <pc:spChg chg="mod">
          <ac:chgData name="Ali, Leila" userId="S::alil2_state.gov#ext#@pepfar.onmicrosoft.com::3ed8609e-1721-4c42-97a1-2fddb6b1c553" providerId="AD" clId="Web-{578F8C0C-5D91-ABFD-4F9E-452FAF0D8659}" dt="2024-08-21T19:52:52.352" v="1046" actId="1076"/>
          <ac:spMkLst>
            <pc:docMk/>
            <pc:sldMk cId="3495001048" sldId="277"/>
            <ac:spMk id="10" creationId="{D8FFCF5D-D197-EE47-99CB-41DBAFFC26C3}"/>
          </ac:spMkLst>
        </pc:spChg>
        <pc:picChg chg="add mod ord">
          <ac:chgData name="Ali, Leila" userId="S::alil2_state.gov#ext#@pepfar.onmicrosoft.com::3ed8609e-1721-4c42-97a1-2fddb6b1c553" providerId="AD" clId="Web-{578F8C0C-5D91-ABFD-4F9E-452FAF0D8659}" dt="2024-08-21T19:52:18.630" v="1045" actId="1076"/>
          <ac:picMkLst>
            <pc:docMk/>
            <pc:sldMk cId="3495001048" sldId="277"/>
            <ac:picMk id="3" creationId="{176D88AA-177E-1C5D-D307-3707E4BA5E11}"/>
          </ac:picMkLst>
        </pc:picChg>
        <pc:picChg chg="del">
          <ac:chgData name="Ali, Leila" userId="S::alil2_state.gov#ext#@pepfar.onmicrosoft.com::3ed8609e-1721-4c42-97a1-2fddb6b1c553" providerId="AD" clId="Web-{578F8C0C-5D91-ABFD-4F9E-452FAF0D8659}" dt="2024-08-21T19:52:04.801" v="1040"/>
          <ac:picMkLst>
            <pc:docMk/>
            <pc:sldMk cId="3495001048" sldId="277"/>
            <ac:picMk id="5" creationId="{0FFD34C4-9BEF-EB83-0EBD-A39A1E804787}"/>
          </ac:picMkLst>
        </pc:picChg>
      </pc:sldChg>
      <pc:sldChg chg="addSp delSp modSp">
        <pc:chgData name="Ali, Leila" userId="S::alil2_state.gov#ext#@pepfar.onmicrosoft.com::3ed8609e-1721-4c42-97a1-2fddb6b1c553" providerId="AD" clId="Web-{578F8C0C-5D91-ABFD-4F9E-452FAF0D8659}" dt="2024-08-21T20:08:36.575" v="1110" actId="20577"/>
        <pc:sldMkLst>
          <pc:docMk/>
          <pc:sldMk cId="589857738" sldId="278"/>
        </pc:sldMkLst>
        <pc:spChg chg="mod">
          <ac:chgData name="Ali, Leila" userId="S::alil2_state.gov#ext#@pepfar.onmicrosoft.com::3ed8609e-1721-4c42-97a1-2fddb6b1c553" providerId="AD" clId="Web-{578F8C0C-5D91-ABFD-4F9E-452FAF0D8659}" dt="2024-08-21T20:08:36.575" v="1110" actId="20577"/>
          <ac:spMkLst>
            <pc:docMk/>
            <pc:sldMk cId="589857738" sldId="278"/>
            <ac:spMk id="2" creationId="{C9CBCD1B-78BF-410A-93D7-4F792FA9EDE2}"/>
          </ac:spMkLst>
        </pc:spChg>
        <pc:spChg chg="mod">
          <ac:chgData name="Ali, Leila" userId="S::alil2_state.gov#ext#@pepfar.onmicrosoft.com::3ed8609e-1721-4c42-97a1-2fddb6b1c553" providerId="AD" clId="Web-{578F8C0C-5D91-ABFD-4F9E-452FAF0D8659}" dt="2024-08-21T15:02:21.227" v="338" actId="20577"/>
          <ac:spMkLst>
            <pc:docMk/>
            <pc:sldMk cId="589857738" sldId="278"/>
            <ac:spMk id="4" creationId="{2087072B-9711-0349-9E01-E052AAEDF109}"/>
          </ac:spMkLst>
        </pc:spChg>
        <pc:spChg chg="mod ord">
          <ac:chgData name="Ali, Leila" userId="S::alil2_state.gov#ext#@pepfar.onmicrosoft.com::3ed8609e-1721-4c42-97a1-2fddb6b1c553" providerId="AD" clId="Web-{578F8C0C-5D91-ABFD-4F9E-452FAF0D8659}" dt="2024-08-21T19:34:55.171" v="913" actId="14100"/>
          <ac:spMkLst>
            <pc:docMk/>
            <pc:sldMk cId="589857738" sldId="278"/>
            <ac:spMk id="10" creationId="{D8FFCF5D-D197-EE47-99CB-41DBAFFC26C3}"/>
          </ac:spMkLst>
        </pc:spChg>
        <pc:spChg chg="mod">
          <ac:chgData name="Ali, Leila" userId="S::alil2_state.gov#ext#@pepfar.onmicrosoft.com::3ed8609e-1721-4c42-97a1-2fddb6b1c553" providerId="AD" clId="Web-{578F8C0C-5D91-ABFD-4F9E-452FAF0D8659}" dt="2024-08-21T19:35:16.048" v="915" actId="20577"/>
          <ac:spMkLst>
            <pc:docMk/>
            <pc:sldMk cId="589857738" sldId="278"/>
            <ac:spMk id="18" creationId="{925F57FF-7070-1946-B379-AF6BA0863A46}"/>
          </ac:spMkLst>
        </pc:spChg>
        <pc:picChg chg="del">
          <ac:chgData name="Ali, Leila" userId="S::alil2_state.gov#ext#@pepfar.onmicrosoft.com::3ed8609e-1721-4c42-97a1-2fddb6b1c553" providerId="AD" clId="Web-{578F8C0C-5D91-ABFD-4F9E-452FAF0D8659}" dt="2024-08-21T15:02:21.946" v="339"/>
          <ac:picMkLst>
            <pc:docMk/>
            <pc:sldMk cId="589857738" sldId="278"/>
            <ac:picMk id="3" creationId="{579A9D56-CEC4-6CBD-9DF5-A536999683E2}"/>
          </ac:picMkLst>
        </pc:picChg>
        <pc:picChg chg="add del mod ord">
          <ac:chgData name="Ali, Leila" userId="S::alil2_state.gov#ext#@pepfar.onmicrosoft.com::3ed8609e-1721-4c42-97a1-2fddb6b1c553" providerId="AD" clId="Web-{578F8C0C-5D91-ABFD-4F9E-452FAF0D8659}" dt="2024-08-21T19:34:15.747" v="902"/>
          <ac:picMkLst>
            <pc:docMk/>
            <pc:sldMk cId="589857738" sldId="278"/>
            <ac:picMk id="3" creationId="{6B0CC684-2F71-EBB1-E436-8A52F63A2EEE}"/>
          </ac:picMkLst>
        </pc:picChg>
        <pc:picChg chg="add del mod">
          <ac:chgData name="Ali, Leila" userId="S::alil2_state.gov#ext#@pepfar.onmicrosoft.com::3ed8609e-1721-4c42-97a1-2fddb6b1c553" providerId="AD" clId="Web-{578F8C0C-5D91-ABFD-4F9E-452FAF0D8659}" dt="2024-08-21T15:04:23.153" v="367"/>
          <ac:picMkLst>
            <pc:docMk/>
            <pc:sldMk cId="589857738" sldId="278"/>
            <ac:picMk id="5" creationId="{8B9814E0-92E3-4E4A-E20D-A4BD1F3A42B1}"/>
          </ac:picMkLst>
        </pc:picChg>
        <pc:picChg chg="add mod ord">
          <ac:chgData name="Ali, Leila" userId="S::alil2_state.gov#ext#@pepfar.onmicrosoft.com::3ed8609e-1721-4c42-97a1-2fddb6b1c553" providerId="AD" clId="Web-{578F8C0C-5D91-ABFD-4F9E-452FAF0D8659}" dt="2024-08-21T19:34:28.232" v="906" actId="1076"/>
          <ac:picMkLst>
            <pc:docMk/>
            <pc:sldMk cId="589857738" sldId="278"/>
            <ac:picMk id="5" creationId="{92D85332-B8F9-71E1-6196-5FAAA68410AD}"/>
          </ac:picMkLst>
        </pc:picChg>
        <pc:picChg chg="add del mod ord">
          <ac:chgData name="Ali, Leila" userId="S::alil2_state.gov#ext#@pepfar.onmicrosoft.com::3ed8609e-1721-4c42-97a1-2fddb6b1c553" providerId="AD" clId="Web-{578F8C0C-5D91-ABFD-4F9E-452FAF0D8659}" dt="2024-08-21T19:31:21.453" v="879"/>
          <ac:picMkLst>
            <pc:docMk/>
            <pc:sldMk cId="589857738" sldId="278"/>
            <ac:picMk id="6" creationId="{9D47389C-BB80-7D95-C471-FAE537C1397D}"/>
          </ac:picMkLst>
        </pc:picChg>
        <pc:cxnChg chg="mod ord">
          <ac:chgData name="Ali, Leila" userId="S::alil2_state.gov#ext#@pepfar.onmicrosoft.com::3ed8609e-1721-4c42-97a1-2fddb6b1c553" providerId="AD" clId="Web-{578F8C0C-5D91-ABFD-4F9E-452FAF0D8659}" dt="2024-08-21T19:34:48.859" v="912" actId="1076"/>
          <ac:cxnSpMkLst>
            <pc:docMk/>
            <pc:sldMk cId="589857738" sldId="278"/>
            <ac:cxnSpMk id="9" creationId="{8CA69E07-60F0-0645-A6E4-07CC4E60E8AE}"/>
          </ac:cxnSpMkLst>
        </pc:cxnChg>
      </pc:sldChg>
      <pc:sldChg chg="addSp delSp modSp">
        <pc:chgData name="Ali, Leila" userId="S::alil2_state.gov#ext#@pepfar.onmicrosoft.com::3ed8609e-1721-4c42-97a1-2fddb6b1c553" providerId="AD" clId="Web-{578F8C0C-5D91-ABFD-4F9E-452FAF0D8659}" dt="2024-08-21T20:08:43.591" v="1112" actId="20577"/>
        <pc:sldMkLst>
          <pc:docMk/>
          <pc:sldMk cId="3654503241" sldId="280"/>
        </pc:sldMkLst>
        <pc:spChg chg="mod">
          <ac:chgData name="Ali, Leila" userId="S::alil2_state.gov#ext#@pepfar.onmicrosoft.com::3ed8609e-1721-4c42-97a1-2fddb6b1c553" providerId="AD" clId="Web-{578F8C0C-5D91-ABFD-4F9E-452FAF0D8659}" dt="2024-08-21T20:08:43.591" v="1112" actId="20577"/>
          <ac:spMkLst>
            <pc:docMk/>
            <pc:sldMk cId="3654503241" sldId="280"/>
            <ac:spMk id="2" creationId="{C9CBCD1B-78BF-410A-93D7-4F792FA9EDE2}"/>
          </ac:spMkLst>
        </pc:spChg>
        <pc:spChg chg="mod">
          <ac:chgData name="Ali, Leila" userId="S::alil2_state.gov#ext#@pepfar.onmicrosoft.com::3ed8609e-1721-4c42-97a1-2fddb6b1c553" providerId="AD" clId="Web-{578F8C0C-5D91-ABFD-4F9E-452FAF0D8659}" dt="2024-08-21T15:16:06.832" v="436" actId="20577"/>
          <ac:spMkLst>
            <pc:docMk/>
            <pc:sldMk cId="3654503241" sldId="280"/>
            <ac:spMk id="4" creationId="{2087072B-9711-0349-9E01-E052AAEDF109}"/>
          </ac:spMkLst>
        </pc:spChg>
        <pc:spChg chg="mod">
          <ac:chgData name="Ali, Leila" userId="S::alil2_state.gov#ext#@pepfar.onmicrosoft.com::3ed8609e-1721-4c42-97a1-2fddb6b1c553" providerId="AD" clId="Web-{578F8C0C-5D91-ABFD-4F9E-452FAF0D8659}" dt="2024-08-21T15:14:29.266" v="424" actId="1076"/>
          <ac:spMkLst>
            <pc:docMk/>
            <pc:sldMk cId="3654503241" sldId="280"/>
            <ac:spMk id="10" creationId="{D8FFCF5D-D197-EE47-99CB-41DBAFFC26C3}"/>
          </ac:spMkLst>
        </pc:spChg>
        <pc:spChg chg="mod ord">
          <ac:chgData name="Ali, Leila" userId="S::alil2_state.gov#ext#@pepfar.onmicrosoft.com::3ed8609e-1721-4c42-97a1-2fddb6b1c553" providerId="AD" clId="Web-{578F8C0C-5D91-ABFD-4F9E-452FAF0D8659}" dt="2024-08-21T15:16:28.614" v="439" actId="20577"/>
          <ac:spMkLst>
            <pc:docMk/>
            <pc:sldMk cId="3654503241" sldId="280"/>
            <ac:spMk id="18" creationId="{925F57FF-7070-1946-B379-AF6BA0863A46}"/>
          </ac:spMkLst>
        </pc:spChg>
        <pc:picChg chg="del">
          <ac:chgData name="Ali, Leila" userId="S::alil2_state.gov#ext#@pepfar.onmicrosoft.com::3ed8609e-1721-4c42-97a1-2fddb6b1c553" providerId="AD" clId="Web-{578F8C0C-5D91-ABFD-4F9E-452FAF0D8659}" dt="2024-08-21T15:14:06.906" v="415"/>
          <ac:picMkLst>
            <pc:docMk/>
            <pc:sldMk cId="3654503241" sldId="280"/>
            <ac:picMk id="3" creationId="{D74C00FF-1BCD-0F95-981C-ED71A6F05267}"/>
          </ac:picMkLst>
        </pc:picChg>
        <pc:picChg chg="add mod ord">
          <ac:chgData name="Ali, Leila" userId="S::alil2_state.gov#ext#@pepfar.onmicrosoft.com::3ed8609e-1721-4c42-97a1-2fddb6b1c553" providerId="AD" clId="Web-{578F8C0C-5D91-ABFD-4F9E-452FAF0D8659}" dt="2024-08-21T15:14:23.094" v="423"/>
          <ac:picMkLst>
            <pc:docMk/>
            <pc:sldMk cId="3654503241" sldId="280"/>
            <ac:picMk id="5" creationId="{07013E83-B0C0-7479-F445-9F6CA59DC83A}"/>
          </ac:picMkLst>
        </pc:picChg>
        <pc:cxnChg chg="mod">
          <ac:chgData name="Ali, Leila" userId="S::alil2_state.gov#ext#@pepfar.onmicrosoft.com::3ed8609e-1721-4c42-97a1-2fddb6b1c553" providerId="AD" clId="Web-{578F8C0C-5D91-ABFD-4F9E-452FAF0D8659}" dt="2024-08-21T15:15:07.486" v="433" actId="14100"/>
          <ac:cxnSpMkLst>
            <pc:docMk/>
            <pc:sldMk cId="3654503241" sldId="280"/>
            <ac:cxnSpMk id="9" creationId="{8CA69E07-60F0-0645-A6E4-07CC4E60E8AE}"/>
          </ac:cxnSpMkLst>
        </pc:cxnChg>
      </pc:sldChg>
      <pc:sldChg chg="addSp delSp modSp">
        <pc:chgData name="Ali, Leila" userId="S::alil2_state.gov#ext#@pepfar.onmicrosoft.com::3ed8609e-1721-4c42-97a1-2fddb6b1c553" providerId="AD" clId="Web-{578F8C0C-5D91-ABFD-4F9E-452FAF0D8659}" dt="2024-08-21T20:08:40.403" v="1111" actId="20577"/>
        <pc:sldMkLst>
          <pc:docMk/>
          <pc:sldMk cId="3591488781" sldId="281"/>
        </pc:sldMkLst>
        <pc:spChg chg="mod">
          <ac:chgData name="Ali, Leila" userId="S::alil2_state.gov#ext#@pepfar.onmicrosoft.com::3ed8609e-1721-4c42-97a1-2fddb6b1c553" providerId="AD" clId="Web-{578F8C0C-5D91-ABFD-4F9E-452FAF0D8659}" dt="2024-08-21T20:08:40.403" v="1111" actId="20577"/>
          <ac:spMkLst>
            <pc:docMk/>
            <pc:sldMk cId="3591488781" sldId="281"/>
            <ac:spMk id="2" creationId="{C9CBCD1B-78BF-410A-93D7-4F792FA9EDE2}"/>
          </ac:spMkLst>
        </pc:spChg>
        <pc:spChg chg="mod">
          <ac:chgData name="Ali, Leila" userId="S::alil2_state.gov#ext#@pepfar.onmicrosoft.com::3ed8609e-1721-4c42-97a1-2fddb6b1c553" providerId="AD" clId="Web-{578F8C0C-5D91-ABFD-4F9E-452FAF0D8659}" dt="2024-08-21T15:11:50.621" v="408" actId="20577"/>
          <ac:spMkLst>
            <pc:docMk/>
            <pc:sldMk cId="3591488781" sldId="281"/>
            <ac:spMk id="4" creationId="{2087072B-9711-0349-9E01-E052AAEDF109}"/>
          </ac:spMkLst>
        </pc:spChg>
        <pc:spChg chg="mod">
          <ac:chgData name="Ali, Leila" userId="S::alil2_state.gov#ext#@pepfar.onmicrosoft.com::3ed8609e-1721-4c42-97a1-2fddb6b1c553" providerId="AD" clId="Web-{578F8C0C-5D91-ABFD-4F9E-452FAF0D8659}" dt="2024-08-21T15:11:13.119" v="397" actId="1076"/>
          <ac:spMkLst>
            <pc:docMk/>
            <pc:sldMk cId="3591488781" sldId="281"/>
            <ac:spMk id="10" creationId="{D8FFCF5D-D197-EE47-99CB-41DBAFFC26C3}"/>
          </ac:spMkLst>
        </pc:spChg>
        <pc:spChg chg="mod ord">
          <ac:chgData name="Ali, Leila" userId="S::alil2_state.gov#ext#@pepfar.onmicrosoft.com::3ed8609e-1721-4c42-97a1-2fddb6b1c553" providerId="AD" clId="Web-{578F8C0C-5D91-ABFD-4F9E-452FAF0D8659}" dt="2024-08-21T16:05:55.672" v="549" actId="14100"/>
          <ac:spMkLst>
            <pc:docMk/>
            <pc:sldMk cId="3591488781" sldId="281"/>
            <ac:spMk id="18" creationId="{925F57FF-7070-1946-B379-AF6BA0863A46}"/>
          </ac:spMkLst>
        </pc:spChg>
        <pc:picChg chg="del">
          <ac:chgData name="Ali, Leila" userId="S::alil2_state.gov#ext#@pepfar.onmicrosoft.com::3ed8609e-1721-4c42-97a1-2fddb6b1c553" providerId="AD" clId="Web-{578F8C0C-5D91-ABFD-4F9E-452FAF0D8659}" dt="2024-08-21T15:07:51.785" v="379"/>
          <ac:picMkLst>
            <pc:docMk/>
            <pc:sldMk cId="3591488781" sldId="281"/>
            <ac:picMk id="3" creationId="{E8123738-6942-C79D-B020-F4D67CF73403}"/>
          </ac:picMkLst>
        </pc:picChg>
        <pc:picChg chg="add mod ord">
          <ac:chgData name="Ali, Leila" userId="S::alil2_state.gov#ext#@pepfar.onmicrosoft.com::3ed8609e-1721-4c42-97a1-2fddb6b1c553" providerId="AD" clId="Web-{578F8C0C-5D91-ABFD-4F9E-452FAF0D8659}" dt="2024-08-21T15:09:30.991" v="388"/>
          <ac:picMkLst>
            <pc:docMk/>
            <pc:sldMk cId="3591488781" sldId="281"/>
            <ac:picMk id="5" creationId="{E1B92A2D-C9E6-76C4-82B3-ABCDE315BF70}"/>
          </ac:picMkLst>
        </pc:picChg>
        <pc:cxnChg chg="mod">
          <ac:chgData name="Ali, Leila" userId="S::alil2_state.gov#ext#@pepfar.onmicrosoft.com::3ed8609e-1721-4c42-97a1-2fddb6b1c553" providerId="AD" clId="Web-{578F8C0C-5D91-ABFD-4F9E-452FAF0D8659}" dt="2024-08-21T15:10:24.258" v="395" actId="14100"/>
          <ac:cxnSpMkLst>
            <pc:docMk/>
            <pc:sldMk cId="3591488781" sldId="281"/>
            <ac:cxnSpMk id="9" creationId="{8CA69E07-60F0-0645-A6E4-07CC4E60E8AE}"/>
          </ac:cxnSpMkLst>
        </pc:cxnChg>
      </pc:sldChg>
      <pc:sldChg chg="addSp delSp modSp">
        <pc:chgData name="Ali, Leila" userId="S::alil2_state.gov#ext#@pepfar.onmicrosoft.com::3ed8609e-1721-4c42-97a1-2fddb6b1c553" providerId="AD" clId="Web-{578F8C0C-5D91-ABFD-4F9E-452FAF0D8659}" dt="2024-08-21T17:20:37.266" v="572" actId="1076"/>
        <pc:sldMkLst>
          <pc:docMk/>
          <pc:sldMk cId="949967258" sldId="283"/>
        </pc:sldMkLst>
        <pc:spChg chg="mod">
          <ac:chgData name="Ali, Leila" userId="S::alil2_state.gov#ext#@pepfar.onmicrosoft.com::3ed8609e-1721-4c42-97a1-2fddb6b1c553" providerId="AD" clId="Web-{578F8C0C-5D91-ABFD-4F9E-452FAF0D8659}" dt="2024-08-21T16:02:26.744" v="514" actId="20577"/>
          <ac:spMkLst>
            <pc:docMk/>
            <pc:sldMk cId="949967258" sldId="283"/>
            <ac:spMk id="4" creationId="{2087072B-9711-0349-9E01-E052AAEDF109}"/>
          </ac:spMkLst>
        </pc:spChg>
        <pc:spChg chg="mod">
          <ac:chgData name="Ali, Leila" userId="S::alil2_state.gov#ext#@pepfar.onmicrosoft.com::3ed8609e-1721-4c42-97a1-2fddb6b1c553" providerId="AD" clId="Web-{578F8C0C-5D91-ABFD-4F9E-452FAF0D8659}" dt="2024-08-21T16:02:37.776" v="521" actId="1076"/>
          <ac:spMkLst>
            <pc:docMk/>
            <pc:sldMk cId="949967258" sldId="283"/>
            <ac:spMk id="10" creationId="{D8FFCF5D-D197-EE47-99CB-41DBAFFC26C3}"/>
          </ac:spMkLst>
        </pc:spChg>
        <pc:spChg chg="mod">
          <ac:chgData name="Ali, Leila" userId="S::alil2_state.gov#ext#@pepfar.onmicrosoft.com::3ed8609e-1721-4c42-97a1-2fddb6b1c553" providerId="AD" clId="Web-{578F8C0C-5D91-ABFD-4F9E-452FAF0D8659}" dt="2024-08-21T16:02:43.776" v="523" actId="1076"/>
          <ac:spMkLst>
            <pc:docMk/>
            <pc:sldMk cId="949967258" sldId="283"/>
            <ac:spMk id="18" creationId="{925F57FF-7070-1946-B379-AF6BA0863A46}"/>
          </ac:spMkLst>
        </pc:spChg>
        <pc:picChg chg="del mod">
          <ac:chgData name="Ali, Leila" userId="S::alil2_state.gov#ext#@pepfar.onmicrosoft.com::3ed8609e-1721-4c42-97a1-2fddb6b1c553" providerId="AD" clId="Web-{578F8C0C-5D91-ABFD-4F9E-452FAF0D8659}" dt="2024-08-21T17:20:17.827" v="565"/>
          <ac:picMkLst>
            <pc:docMk/>
            <pc:sldMk cId="949967258" sldId="283"/>
            <ac:picMk id="3" creationId="{B697CE3F-4FC8-F584-003D-FD907EFFE0EF}"/>
          </ac:picMkLst>
        </pc:picChg>
        <pc:picChg chg="add mod ord">
          <ac:chgData name="Ali, Leila" userId="S::alil2_state.gov#ext#@pepfar.onmicrosoft.com::3ed8609e-1721-4c42-97a1-2fddb6b1c553" providerId="AD" clId="Web-{578F8C0C-5D91-ABFD-4F9E-452FAF0D8659}" dt="2024-08-21T17:20:37.266" v="572" actId="1076"/>
          <ac:picMkLst>
            <pc:docMk/>
            <pc:sldMk cId="949967258" sldId="283"/>
            <ac:picMk id="5" creationId="{C45140EB-54B7-03FA-9596-451513E94D67}"/>
          </ac:picMkLst>
        </pc:picChg>
        <pc:cxnChg chg="mod">
          <ac:chgData name="Ali, Leila" userId="S::alil2_state.gov#ext#@pepfar.onmicrosoft.com::3ed8609e-1721-4c42-97a1-2fddb6b1c553" providerId="AD" clId="Web-{578F8C0C-5D91-ABFD-4F9E-452FAF0D8659}" dt="2024-08-21T16:02:55.651" v="525" actId="1076"/>
          <ac:cxnSpMkLst>
            <pc:docMk/>
            <pc:sldMk cId="949967258" sldId="283"/>
            <ac:cxnSpMk id="9" creationId="{8CA69E07-60F0-0645-A6E4-07CC4E60E8AE}"/>
          </ac:cxnSpMkLst>
        </pc:cxnChg>
      </pc:sldChg>
      <pc:sldChg chg="modSp">
        <pc:chgData name="Ali, Leila" userId="S::alil2_state.gov#ext#@pepfar.onmicrosoft.com::3ed8609e-1721-4c42-97a1-2fddb6b1c553" providerId="AD" clId="Web-{578F8C0C-5D91-ABFD-4F9E-452FAF0D8659}" dt="2024-08-21T17:22:58.214" v="574" actId="20577"/>
        <pc:sldMkLst>
          <pc:docMk/>
          <pc:sldMk cId="1872858801" sldId="284"/>
        </pc:sldMkLst>
        <pc:spChg chg="mod">
          <ac:chgData name="Ali, Leila" userId="S::alil2_state.gov#ext#@pepfar.onmicrosoft.com::3ed8609e-1721-4c42-97a1-2fddb6b1c553" providerId="AD" clId="Web-{578F8C0C-5D91-ABFD-4F9E-452FAF0D8659}" dt="2024-08-21T17:22:58.214" v="574" actId="20577"/>
          <ac:spMkLst>
            <pc:docMk/>
            <pc:sldMk cId="1872858801" sldId="284"/>
            <ac:spMk id="4" creationId="{2087072B-9711-0349-9E01-E052AAEDF109}"/>
          </ac:spMkLst>
        </pc:spChg>
        <pc:spChg chg="mod">
          <ac:chgData name="Ali, Leila" userId="S::alil2_state.gov#ext#@pepfar.onmicrosoft.com::3ed8609e-1721-4c42-97a1-2fddb6b1c553" providerId="AD" clId="Web-{578F8C0C-5D91-ABFD-4F9E-452FAF0D8659}" dt="2024-08-21T16:04:00.887" v="538" actId="1076"/>
          <ac:spMkLst>
            <pc:docMk/>
            <pc:sldMk cId="1872858801" sldId="284"/>
            <ac:spMk id="18" creationId="{925F57FF-7070-1946-B379-AF6BA0863A46}"/>
          </ac:spMkLst>
        </pc:spChg>
      </pc:sldChg>
      <pc:sldChg chg="modSp">
        <pc:chgData name="Ali, Leila" userId="S::alil2_state.gov#ext#@pepfar.onmicrosoft.com::3ed8609e-1721-4c42-97a1-2fddb6b1c553" providerId="AD" clId="Web-{578F8C0C-5D91-ABFD-4F9E-452FAF0D8659}" dt="2024-08-21T17:44:39.111" v="846" actId="20577"/>
        <pc:sldMkLst>
          <pc:docMk/>
          <pc:sldMk cId="392798761" sldId="285"/>
        </pc:sldMkLst>
        <pc:spChg chg="mod">
          <ac:chgData name="Ali, Leila" userId="S::alil2_state.gov#ext#@pepfar.onmicrosoft.com::3ed8609e-1721-4c42-97a1-2fddb6b1c553" providerId="AD" clId="Web-{578F8C0C-5D91-ABFD-4F9E-452FAF0D8659}" dt="2024-08-21T17:44:39.111" v="846" actId="20577"/>
          <ac:spMkLst>
            <pc:docMk/>
            <pc:sldMk cId="392798761" sldId="285"/>
            <ac:spMk id="4" creationId="{2087072B-9711-0349-9E01-E052AAEDF109}"/>
          </ac:spMkLst>
        </pc:spChg>
        <pc:spChg chg="mod">
          <ac:chgData name="Ali, Leila" userId="S::alil2_state.gov#ext#@pepfar.onmicrosoft.com::3ed8609e-1721-4c42-97a1-2fddb6b1c553" providerId="AD" clId="Web-{578F8C0C-5D91-ABFD-4F9E-452FAF0D8659}" dt="2024-08-21T17:21:12.925" v="573" actId="14100"/>
          <ac:spMkLst>
            <pc:docMk/>
            <pc:sldMk cId="392798761" sldId="285"/>
            <ac:spMk id="7" creationId="{E56B11F7-7B6E-0848-4D06-3E3AAEBBAF92}"/>
          </ac:spMkLst>
        </pc:spChg>
        <pc:spChg chg="mod">
          <ac:chgData name="Ali, Leila" userId="S::alil2_state.gov#ext#@pepfar.onmicrosoft.com::3ed8609e-1721-4c42-97a1-2fddb6b1c553" providerId="AD" clId="Web-{578F8C0C-5D91-ABFD-4F9E-452FAF0D8659}" dt="2024-08-21T16:03:54.793" v="537" actId="1076"/>
          <ac:spMkLst>
            <pc:docMk/>
            <pc:sldMk cId="392798761" sldId="285"/>
            <ac:spMk id="18" creationId="{925F57FF-7070-1946-B379-AF6BA0863A46}"/>
          </ac:spMkLst>
        </pc:spChg>
      </pc:sldChg>
      <pc:sldChg chg="addSp delSp modSp">
        <pc:chgData name="Ali, Leila" userId="S::alil2_state.gov#ext#@pepfar.onmicrosoft.com::3ed8609e-1721-4c42-97a1-2fddb6b1c553" providerId="AD" clId="Web-{578F8C0C-5D91-ABFD-4F9E-452FAF0D8659}" dt="2024-08-21T13:47:34.484" v="36" actId="1076"/>
        <pc:sldMkLst>
          <pc:docMk/>
          <pc:sldMk cId="2140685791" sldId="286"/>
        </pc:sldMkLst>
        <pc:spChg chg="mod">
          <ac:chgData name="Ali, Leila" userId="S::alil2_state.gov#ext#@pepfar.onmicrosoft.com::3ed8609e-1721-4c42-97a1-2fddb6b1c553" providerId="AD" clId="Web-{578F8C0C-5D91-ABFD-4F9E-452FAF0D8659}" dt="2024-08-21T13:47:24.874" v="35" actId="1076"/>
          <ac:spMkLst>
            <pc:docMk/>
            <pc:sldMk cId="2140685791" sldId="286"/>
            <ac:spMk id="10" creationId="{D8FFCF5D-D197-EE47-99CB-41DBAFFC26C3}"/>
          </ac:spMkLst>
        </pc:spChg>
        <pc:spChg chg="ord">
          <ac:chgData name="Ali, Leila" userId="S::alil2_state.gov#ext#@pepfar.onmicrosoft.com::3ed8609e-1721-4c42-97a1-2fddb6b1c553" providerId="AD" clId="Web-{578F8C0C-5D91-ABFD-4F9E-452FAF0D8659}" dt="2024-08-21T13:44:54.989" v="20"/>
          <ac:spMkLst>
            <pc:docMk/>
            <pc:sldMk cId="2140685791" sldId="286"/>
            <ac:spMk id="18" creationId="{925F57FF-7070-1946-B379-AF6BA0863A46}"/>
          </ac:spMkLst>
        </pc:spChg>
        <pc:picChg chg="del">
          <ac:chgData name="Ali, Leila" userId="S::alil2_state.gov#ext#@pepfar.onmicrosoft.com::3ed8609e-1721-4c42-97a1-2fddb6b1c553" providerId="AD" clId="Web-{578F8C0C-5D91-ABFD-4F9E-452FAF0D8659}" dt="2024-08-21T13:44:47.863" v="17"/>
          <ac:picMkLst>
            <pc:docMk/>
            <pc:sldMk cId="2140685791" sldId="286"/>
            <ac:picMk id="5" creationId="{C0EAEDE5-F1E6-8A4E-8352-565C35D3B936}"/>
          </ac:picMkLst>
        </pc:picChg>
        <pc:picChg chg="add del mod ord">
          <ac:chgData name="Ali, Leila" userId="S::alil2_state.gov#ext#@pepfar.onmicrosoft.com::3ed8609e-1721-4c42-97a1-2fddb6b1c553" providerId="AD" clId="Web-{578F8C0C-5D91-ABFD-4F9E-452FAF0D8659}" dt="2024-08-21T13:45:03.161" v="25"/>
          <ac:picMkLst>
            <pc:docMk/>
            <pc:sldMk cId="2140685791" sldId="286"/>
            <ac:picMk id="7" creationId="{E368648D-52E1-2AAF-FC48-5D5169C3DCD1}"/>
          </ac:picMkLst>
        </pc:picChg>
        <pc:picChg chg="add mod ord">
          <ac:chgData name="Ali, Leila" userId="S::alil2_state.gov#ext#@pepfar.onmicrosoft.com::3ed8609e-1721-4c42-97a1-2fddb6b1c553" providerId="AD" clId="Web-{578F8C0C-5D91-ABFD-4F9E-452FAF0D8659}" dt="2024-08-21T13:47:11.998" v="32" actId="1076"/>
          <ac:picMkLst>
            <pc:docMk/>
            <pc:sldMk cId="2140685791" sldId="286"/>
            <ac:picMk id="8" creationId="{2F17B218-5118-D778-CC4C-B6BBEA746BCC}"/>
          </ac:picMkLst>
        </pc:picChg>
        <pc:cxnChg chg="mod">
          <ac:chgData name="Ali, Leila" userId="S::alil2_state.gov#ext#@pepfar.onmicrosoft.com::3ed8609e-1721-4c42-97a1-2fddb6b1c553" providerId="AD" clId="Web-{578F8C0C-5D91-ABFD-4F9E-452FAF0D8659}" dt="2024-08-21T13:47:34.484" v="36" actId="1076"/>
          <ac:cxnSpMkLst>
            <pc:docMk/>
            <pc:sldMk cId="2140685791" sldId="286"/>
            <ac:cxnSpMk id="22" creationId="{1F4E0097-862D-F84C-9CC8-CFDEA9722FEC}"/>
          </ac:cxnSpMkLst>
        </pc:cxnChg>
      </pc:sldChg>
      <pc:sldChg chg="addSp delSp modSp">
        <pc:chgData name="Ali, Leila" userId="S::alil2_state.gov#ext#@pepfar.onmicrosoft.com::3ed8609e-1721-4c42-97a1-2fddb6b1c553" providerId="AD" clId="Web-{578F8C0C-5D91-ABFD-4F9E-452FAF0D8659}" dt="2024-08-21T13:43:33.936" v="16" actId="14100"/>
        <pc:sldMkLst>
          <pc:docMk/>
          <pc:sldMk cId="2328065324" sldId="287"/>
        </pc:sldMkLst>
        <pc:spChg chg="mod">
          <ac:chgData name="Ali, Leila" userId="S::alil2_state.gov#ext#@pepfar.onmicrosoft.com::3ed8609e-1721-4c42-97a1-2fddb6b1c553" providerId="AD" clId="Web-{578F8C0C-5D91-ABFD-4F9E-452FAF0D8659}" dt="2024-08-21T13:43:25.202" v="14" actId="1076"/>
          <ac:spMkLst>
            <pc:docMk/>
            <pc:sldMk cId="2328065324" sldId="287"/>
            <ac:spMk id="10" creationId="{D8FFCF5D-D197-EE47-99CB-41DBAFFC26C3}"/>
          </ac:spMkLst>
        </pc:spChg>
        <pc:spChg chg="ord">
          <ac:chgData name="Ali, Leila" userId="S::alil2_state.gov#ext#@pepfar.onmicrosoft.com::3ed8609e-1721-4c42-97a1-2fddb6b1c553" providerId="AD" clId="Web-{578F8C0C-5D91-ABFD-4F9E-452FAF0D8659}" dt="2024-08-21T13:43:02.247" v="5"/>
          <ac:spMkLst>
            <pc:docMk/>
            <pc:sldMk cId="2328065324" sldId="287"/>
            <ac:spMk id="18" creationId="{925F57FF-7070-1946-B379-AF6BA0863A46}"/>
          </ac:spMkLst>
        </pc:spChg>
        <pc:picChg chg="add mod ord">
          <ac:chgData name="Ali, Leila" userId="S::alil2_state.gov#ext#@pepfar.onmicrosoft.com::3ed8609e-1721-4c42-97a1-2fddb6b1c553" providerId="AD" clId="Web-{578F8C0C-5D91-ABFD-4F9E-452FAF0D8659}" dt="2024-08-21T13:43:04.388" v="8" actId="1076"/>
          <ac:picMkLst>
            <pc:docMk/>
            <pc:sldMk cId="2328065324" sldId="287"/>
            <ac:picMk id="3" creationId="{FEA525E7-6566-3594-A9C4-782987092704}"/>
          </ac:picMkLst>
        </pc:picChg>
        <pc:picChg chg="del">
          <ac:chgData name="Ali, Leila" userId="S::alil2_state.gov#ext#@pepfar.onmicrosoft.com::3ed8609e-1721-4c42-97a1-2fddb6b1c553" providerId="AD" clId="Web-{578F8C0C-5D91-ABFD-4F9E-452FAF0D8659}" dt="2024-08-21T13:42:49.793" v="0"/>
          <ac:picMkLst>
            <pc:docMk/>
            <pc:sldMk cId="2328065324" sldId="287"/>
            <ac:picMk id="9" creationId="{57638EB0-B55E-B441-B1D6-9BA7702B1478}"/>
          </ac:picMkLst>
        </pc:picChg>
        <pc:cxnChg chg="mod">
          <ac:chgData name="Ali, Leila" userId="S::alil2_state.gov#ext#@pepfar.onmicrosoft.com::3ed8609e-1721-4c42-97a1-2fddb6b1c553" providerId="AD" clId="Web-{578F8C0C-5D91-ABFD-4F9E-452FAF0D8659}" dt="2024-08-21T13:43:33.936" v="16" actId="14100"/>
          <ac:cxnSpMkLst>
            <pc:docMk/>
            <pc:sldMk cId="2328065324" sldId="287"/>
            <ac:cxnSpMk id="22" creationId="{1F4E0097-862D-F84C-9CC8-CFDEA9722FEC}"/>
          </ac:cxnSpMkLst>
        </pc:cxnChg>
      </pc:sldChg>
      <pc:sldChg chg="modSp">
        <pc:chgData name="Ali, Leila" userId="S::alil2_state.gov#ext#@pepfar.onmicrosoft.com::3ed8609e-1721-4c42-97a1-2fddb6b1c553" providerId="AD" clId="Web-{578F8C0C-5D91-ABFD-4F9E-452FAF0D8659}" dt="2024-08-21T17:18:53.056" v="564" actId="14100"/>
        <pc:sldMkLst>
          <pc:docMk/>
          <pc:sldMk cId="2066350074" sldId="294"/>
        </pc:sldMkLst>
        <pc:spChg chg="mod">
          <ac:chgData name="Ali, Leila" userId="S::alil2_state.gov#ext#@pepfar.onmicrosoft.com::3ed8609e-1721-4c42-97a1-2fddb6b1c553" providerId="AD" clId="Web-{578F8C0C-5D91-ABFD-4F9E-452FAF0D8659}" dt="2024-08-21T17:18:41.492" v="561" actId="1076"/>
          <ac:spMkLst>
            <pc:docMk/>
            <pc:sldMk cId="2066350074" sldId="294"/>
            <ac:spMk id="18" creationId="{925F57FF-7070-1946-B379-AF6BA0863A46}"/>
          </ac:spMkLst>
        </pc:spChg>
        <pc:picChg chg="mod">
          <ac:chgData name="Ali, Leila" userId="S::alil2_state.gov#ext#@pepfar.onmicrosoft.com::3ed8609e-1721-4c42-97a1-2fddb6b1c553" providerId="AD" clId="Web-{578F8C0C-5D91-ABFD-4F9E-452FAF0D8659}" dt="2024-08-21T17:18:37.257" v="560" actId="1076"/>
          <ac:picMkLst>
            <pc:docMk/>
            <pc:sldMk cId="2066350074" sldId="294"/>
            <ac:picMk id="3" creationId="{6B5D420C-3F93-6463-14CB-54C765D9B560}"/>
          </ac:picMkLst>
        </pc:picChg>
        <pc:cxnChg chg="mod">
          <ac:chgData name="Ali, Leila" userId="S::alil2_state.gov#ext#@pepfar.onmicrosoft.com::3ed8609e-1721-4c42-97a1-2fddb6b1c553" providerId="AD" clId="Web-{578F8C0C-5D91-ABFD-4F9E-452FAF0D8659}" dt="2024-08-21T17:18:53.056" v="564" actId="14100"/>
          <ac:cxnSpMkLst>
            <pc:docMk/>
            <pc:sldMk cId="2066350074" sldId="294"/>
            <ac:cxnSpMk id="22" creationId="{1F4E0097-862D-F84C-9CC8-CFDEA9722FEC}"/>
          </ac:cxnSpMkLst>
        </pc:cxnChg>
      </pc:sldChg>
      <pc:sldChg chg="modSp">
        <pc:chgData name="Ali, Leila" userId="S::alil2_state.gov#ext#@pepfar.onmicrosoft.com::3ed8609e-1721-4c42-97a1-2fddb6b1c553" providerId="AD" clId="Web-{578F8C0C-5D91-ABFD-4F9E-452FAF0D8659}" dt="2024-08-21T20:13:11.168" v="1174" actId="14100"/>
        <pc:sldMkLst>
          <pc:docMk/>
          <pc:sldMk cId="2465078982" sldId="295"/>
        </pc:sldMkLst>
        <pc:spChg chg="mod">
          <ac:chgData name="Ali, Leila" userId="S::alil2_state.gov#ext#@pepfar.onmicrosoft.com::3ed8609e-1721-4c42-97a1-2fddb6b1c553" providerId="AD" clId="Web-{578F8C0C-5D91-ABFD-4F9E-452FAF0D8659}" dt="2024-08-21T17:17:54.895" v="558" actId="20577"/>
          <ac:spMkLst>
            <pc:docMk/>
            <pc:sldMk cId="2465078982" sldId="295"/>
            <ac:spMk id="4" creationId="{2087072B-9711-0349-9E01-E052AAEDF109}"/>
          </ac:spMkLst>
        </pc:spChg>
        <pc:spChg chg="mod">
          <ac:chgData name="Ali, Leila" userId="S::alil2_state.gov#ext#@pepfar.onmicrosoft.com::3ed8609e-1721-4c42-97a1-2fddb6b1c553" providerId="AD" clId="Web-{578F8C0C-5D91-ABFD-4F9E-452FAF0D8659}" dt="2024-08-21T20:13:11.168" v="1174" actId="14100"/>
          <ac:spMkLst>
            <pc:docMk/>
            <pc:sldMk cId="2465078982" sldId="295"/>
            <ac:spMk id="18" creationId="{925F57FF-7070-1946-B379-AF6BA0863A46}"/>
          </ac:spMkLst>
        </pc:spChg>
        <pc:picChg chg="mod">
          <ac:chgData name="Ali, Leila" userId="S::alil2_state.gov#ext#@pepfar.onmicrosoft.com::3ed8609e-1721-4c42-97a1-2fddb6b1c553" providerId="AD" clId="Web-{578F8C0C-5D91-ABFD-4F9E-452FAF0D8659}" dt="2024-08-21T20:13:07.074" v="1172" actId="1076"/>
          <ac:picMkLst>
            <pc:docMk/>
            <pc:sldMk cId="2465078982" sldId="295"/>
            <ac:picMk id="7" creationId="{89B26EF5-F6F6-1B6A-4A07-8130710D0C60}"/>
          </ac:picMkLst>
        </pc:picChg>
        <pc:picChg chg="mod">
          <ac:chgData name="Ali, Leila" userId="S::alil2_state.gov#ext#@pepfar.onmicrosoft.com::3ed8609e-1721-4c42-97a1-2fddb6b1c553" providerId="AD" clId="Web-{578F8C0C-5D91-ABFD-4F9E-452FAF0D8659}" dt="2024-08-21T20:13:07.105" v="1173" actId="1076"/>
          <ac:picMkLst>
            <pc:docMk/>
            <pc:sldMk cId="2465078982" sldId="295"/>
            <ac:picMk id="8" creationId="{424FDA51-D736-6005-2CDA-6595082DB0FF}"/>
          </ac:picMkLst>
        </pc:picChg>
        <pc:cxnChg chg="mod">
          <ac:chgData name="Ali, Leila" userId="S::alil2_state.gov#ext#@pepfar.onmicrosoft.com::3ed8609e-1721-4c42-97a1-2fddb6b1c553" providerId="AD" clId="Web-{578F8C0C-5D91-ABFD-4F9E-452FAF0D8659}" dt="2024-08-21T20:13:07.059" v="1171" actId="1076"/>
          <ac:cxnSpMkLst>
            <pc:docMk/>
            <pc:sldMk cId="2465078982" sldId="295"/>
            <ac:cxnSpMk id="6" creationId="{BDBEEB38-AC41-52B6-489C-2A6883FA41F4}"/>
          </ac:cxnSpMkLst>
        </pc:cxnChg>
        <pc:cxnChg chg="mod">
          <ac:chgData name="Ali, Leila" userId="S::alil2_state.gov#ext#@pepfar.onmicrosoft.com::3ed8609e-1721-4c42-97a1-2fddb6b1c553" providerId="AD" clId="Web-{578F8C0C-5D91-ABFD-4F9E-452FAF0D8659}" dt="2024-08-21T20:13:07.059" v="1170" actId="1076"/>
          <ac:cxnSpMkLst>
            <pc:docMk/>
            <pc:sldMk cId="2465078982" sldId="295"/>
            <ac:cxnSpMk id="22" creationId="{1F4E0097-862D-F84C-9CC8-CFDEA9722FEC}"/>
          </ac:cxnSpMkLst>
        </pc:cxnChg>
      </pc:sldChg>
      <pc:sldChg chg="modSp">
        <pc:chgData name="Ali, Leila" userId="S::alil2_state.gov#ext#@pepfar.onmicrosoft.com::3ed8609e-1721-4c42-97a1-2fddb6b1c553" providerId="AD" clId="Web-{578F8C0C-5D91-ABFD-4F9E-452FAF0D8659}" dt="2024-08-21T17:16:29.404" v="553" actId="20577"/>
        <pc:sldMkLst>
          <pc:docMk/>
          <pc:sldMk cId="1744061676" sldId="297"/>
        </pc:sldMkLst>
        <pc:spChg chg="mod">
          <ac:chgData name="Ali, Leila" userId="S::alil2_state.gov#ext#@pepfar.onmicrosoft.com::3ed8609e-1721-4c42-97a1-2fddb6b1c553" providerId="AD" clId="Web-{578F8C0C-5D91-ABFD-4F9E-452FAF0D8659}" dt="2024-08-21T17:16:29.404" v="553" actId="20577"/>
          <ac:spMkLst>
            <pc:docMk/>
            <pc:sldMk cId="1744061676" sldId="297"/>
            <ac:spMk id="18" creationId="{925F57FF-7070-1946-B379-AF6BA0863A46}"/>
          </ac:spMkLst>
        </pc:spChg>
        <pc:cxnChg chg="mod">
          <ac:chgData name="Ali, Leila" userId="S::alil2_state.gov#ext#@pepfar.onmicrosoft.com::3ed8609e-1721-4c42-97a1-2fddb6b1c553" providerId="AD" clId="Web-{578F8C0C-5D91-ABFD-4F9E-452FAF0D8659}" dt="2024-08-21T17:16:22.013" v="551" actId="14100"/>
          <ac:cxnSpMkLst>
            <pc:docMk/>
            <pc:sldMk cId="1744061676" sldId="297"/>
            <ac:cxnSpMk id="22" creationId="{1F4E0097-862D-F84C-9CC8-CFDEA9722FEC}"/>
          </ac:cxnSpMkLst>
        </pc:cxnChg>
      </pc:sldChg>
      <pc:sldChg chg="addSp delSp modSp">
        <pc:chgData name="Ali, Leila" userId="S::alil2_state.gov#ext#@pepfar.onmicrosoft.com::3ed8609e-1721-4c42-97a1-2fddb6b1c553" providerId="AD" clId="Web-{578F8C0C-5D91-ABFD-4F9E-452FAF0D8659}" dt="2024-08-21T19:51:10.376" v="1039" actId="1076"/>
        <pc:sldMkLst>
          <pc:docMk/>
          <pc:sldMk cId="3302746924" sldId="298"/>
        </pc:sldMkLst>
        <pc:spChg chg="mod">
          <ac:chgData name="Ali, Leila" userId="S::alil2_state.gov#ext#@pepfar.onmicrosoft.com::3ed8609e-1721-4c42-97a1-2fddb6b1c553" providerId="AD" clId="Web-{578F8C0C-5D91-ABFD-4F9E-452FAF0D8659}" dt="2024-08-21T16:04:52.795" v="540" actId="14100"/>
          <ac:spMkLst>
            <pc:docMk/>
            <pc:sldMk cId="3302746924" sldId="298"/>
            <ac:spMk id="2" creationId="{C9CBCD1B-78BF-410A-93D7-4F792FA9EDE2}"/>
          </ac:spMkLst>
        </pc:spChg>
        <pc:spChg chg="add mod">
          <ac:chgData name="Ali, Leila" userId="S::alil2_state.gov#ext#@pepfar.onmicrosoft.com::3ed8609e-1721-4c42-97a1-2fddb6b1c553" providerId="AD" clId="Web-{578F8C0C-5D91-ABFD-4F9E-452FAF0D8659}" dt="2024-08-21T19:50:51.093" v="1035" actId="1076"/>
          <ac:spMkLst>
            <pc:docMk/>
            <pc:sldMk cId="3302746924" sldId="298"/>
            <ac:spMk id="8" creationId="{1138C5A8-081B-FE43-9A92-5D5353419AD8}"/>
          </ac:spMkLst>
        </pc:spChg>
        <pc:spChg chg="mod ord">
          <ac:chgData name="Ali, Leila" userId="S::alil2_state.gov#ext#@pepfar.onmicrosoft.com::3ed8609e-1721-4c42-97a1-2fddb6b1c553" providerId="AD" clId="Web-{578F8C0C-5D91-ABFD-4F9E-452FAF0D8659}" dt="2024-08-21T19:51:10.376" v="1039" actId="1076"/>
          <ac:spMkLst>
            <pc:docMk/>
            <pc:sldMk cId="3302746924" sldId="298"/>
            <ac:spMk id="10" creationId="{D8FFCF5D-D197-EE47-99CB-41DBAFFC26C3}"/>
          </ac:spMkLst>
        </pc:spChg>
        <pc:spChg chg="add mod">
          <ac:chgData name="Ali, Leila" userId="S::alil2_state.gov#ext#@pepfar.onmicrosoft.com::3ed8609e-1721-4c42-97a1-2fddb6b1c553" providerId="AD" clId="Web-{578F8C0C-5D91-ABFD-4F9E-452FAF0D8659}" dt="2024-08-21T19:50:55.937" v="1037" actId="1076"/>
          <ac:spMkLst>
            <pc:docMk/>
            <pc:sldMk cId="3302746924" sldId="298"/>
            <ac:spMk id="11" creationId="{1138C5A8-081B-FE43-9A92-5D5353419AD8}"/>
          </ac:spMkLst>
        </pc:spChg>
        <pc:spChg chg="add del mod">
          <ac:chgData name="Ali, Leila" userId="S::alil2_state.gov#ext#@pepfar.onmicrosoft.com::3ed8609e-1721-4c42-97a1-2fddb6b1c553" providerId="AD" clId="Web-{578F8C0C-5D91-ABFD-4F9E-452FAF0D8659}" dt="2024-08-21T19:43:35.318" v="1002"/>
          <ac:spMkLst>
            <pc:docMk/>
            <pc:sldMk cId="3302746924" sldId="298"/>
            <ac:spMk id="14" creationId="{1138C5A8-081B-FE43-9A92-5D5353419AD8}"/>
          </ac:spMkLst>
        </pc:spChg>
        <pc:spChg chg="mod">
          <ac:chgData name="Ali, Leila" userId="S::alil2_state.gov#ext#@pepfar.onmicrosoft.com::3ed8609e-1721-4c42-97a1-2fddb6b1c553" providerId="AD" clId="Web-{578F8C0C-5D91-ABFD-4F9E-452FAF0D8659}" dt="2024-08-21T17:52:13.991" v="854" actId="20577"/>
          <ac:spMkLst>
            <pc:docMk/>
            <pc:sldMk cId="3302746924" sldId="298"/>
            <ac:spMk id="18" creationId="{925F57FF-7070-1946-B379-AF6BA0863A46}"/>
          </ac:spMkLst>
        </pc:spChg>
        <pc:picChg chg="add mod">
          <ac:chgData name="Ali, Leila" userId="S::alil2_state.gov#ext#@pepfar.onmicrosoft.com::3ed8609e-1721-4c42-97a1-2fddb6b1c553" providerId="AD" clId="Web-{578F8C0C-5D91-ABFD-4F9E-452FAF0D8659}" dt="2024-08-21T19:50:55.937" v="1036" actId="1076"/>
          <ac:picMkLst>
            <pc:docMk/>
            <pc:sldMk cId="3302746924" sldId="298"/>
            <ac:picMk id="3" creationId="{8A826524-F4C6-1FFB-1F8F-50283359B3C5}"/>
          </ac:picMkLst>
        </pc:picChg>
        <pc:picChg chg="add del mod">
          <ac:chgData name="Ali, Leila" userId="S::alil2_state.gov#ext#@pepfar.onmicrosoft.com::3ed8609e-1721-4c42-97a1-2fddb6b1c553" providerId="AD" clId="Web-{578F8C0C-5D91-ABFD-4F9E-452FAF0D8659}" dt="2024-08-21T19:50:16.575" v="1026"/>
          <ac:picMkLst>
            <pc:docMk/>
            <pc:sldMk cId="3302746924" sldId="298"/>
            <ac:picMk id="4" creationId="{5294CC1C-DFCB-9A3A-9FCE-FD506E16D2CF}"/>
          </ac:picMkLst>
        </pc:picChg>
        <pc:picChg chg="mod">
          <ac:chgData name="Ali, Leila" userId="S::alil2_state.gov#ext#@pepfar.onmicrosoft.com::3ed8609e-1721-4c42-97a1-2fddb6b1c553" providerId="AD" clId="Web-{578F8C0C-5D91-ABFD-4F9E-452FAF0D8659}" dt="2024-08-21T19:50:45.749" v="1034" actId="1076"/>
          <ac:picMkLst>
            <pc:docMk/>
            <pc:sldMk cId="3302746924" sldId="298"/>
            <ac:picMk id="5" creationId="{1C8F8B4A-FC19-FA80-69BD-1618BB3283D4}"/>
          </ac:picMkLst>
        </pc:picChg>
        <pc:picChg chg="mod">
          <ac:chgData name="Ali, Leila" userId="S::alil2_state.gov#ext#@pepfar.onmicrosoft.com::3ed8609e-1721-4c42-97a1-2fddb6b1c553" providerId="AD" clId="Web-{578F8C0C-5D91-ABFD-4F9E-452FAF0D8659}" dt="2024-08-21T19:43:16.004" v="992" actId="1076"/>
          <ac:picMkLst>
            <pc:docMk/>
            <pc:sldMk cId="3302746924" sldId="298"/>
            <ac:picMk id="6" creationId="{63216B00-C8DE-1330-6FA4-B9030013A78A}"/>
          </ac:picMkLst>
        </pc:picChg>
        <pc:picChg chg="add del mod">
          <ac:chgData name="Ali, Leila" userId="S::alil2_state.gov#ext#@pepfar.onmicrosoft.com::3ed8609e-1721-4c42-97a1-2fddb6b1c553" providerId="AD" clId="Web-{578F8C0C-5D91-ABFD-4F9E-452FAF0D8659}" dt="2024-08-21T19:43:30.505" v="1000"/>
          <ac:picMkLst>
            <pc:docMk/>
            <pc:sldMk cId="3302746924" sldId="298"/>
            <ac:picMk id="7" creationId="{4ACA2F9B-CC3E-ED7A-CDA6-B64E3D4530CC}"/>
          </ac:picMkLst>
        </pc:picChg>
        <pc:picChg chg="add mod ord">
          <ac:chgData name="Ali, Leila" userId="S::alil2_state.gov#ext#@pepfar.onmicrosoft.com::3ed8609e-1721-4c42-97a1-2fddb6b1c553" providerId="AD" clId="Web-{578F8C0C-5D91-ABFD-4F9E-452FAF0D8659}" dt="2024-08-21T19:51:06.360" v="1038" actId="1076"/>
          <ac:picMkLst>
            <pc:docMk/>
            <pc:sldMk cId="3302746924" sldId="298"/>
            <ac:picMk id="16" creationId="{721C6D47-2995-FD41-96C2-3C0BB85F1FF5}"/>
          </ac:picMkLst>
        </pc:picChg>
        <pc:cxnChg chg="mod">
          <ac:chgData name="Ali, Leila" userId="S::alil2_state.gov#ext#@pepfar.onmicrosoft.com::3ed8609e-1721-4c42-97a1-2fddb6b1c553" providerId="AD" clId="Web-{578F8C0C-5D91-ABFD-4F9E-452FAF0D8659}" dt="2024-08-21T19:44:58.964" v="1023" actId="14100"/>
          <ac:cxnSpMkLst>
            <pc:docMk/>
            <pc:sldMk cId="3302746924" sldId="298"/>
            <ac:cxnSpMk id="9" creationId="{8CA69E07-60F0-0645-A6E4-07CC4E60E8AE}"/>
          </ac:cxnSpMkLst>
        </pc:cxnChg>
        <pc:cxnChg chg="add mod">
          <ac:chgData name="Ali, Leila" userId="S::alil2_state.gov#ext#@pepfar.onmicrosoft.com::3ed8609e-1721-4c42-97a1-2fddb6b1c553" providerId="AD" clId="Web-{578F8C0C-5D91-ABFD-4F9E-452FAF0D8659}" dt="2024-08-21T19:44:46.072" v="1019" actId="14100"/>
          <ac:cxnSpMkLst>
            <pc:docMk/>
            <pc:sldMk cId="3302746924" sldId="298"/>
            <ac:cxnSpMk id="12" creationId="{574DFD26-D806-741C-A599-6D6D5F39AF4B}"/>
          </ac:cxnSpMkLst>
        </pc:cxnChg>
        <pc:cxnChg chg="add mod">
          <ac:chgData name="Ali, Leila" userId="S::alil2_state.gov#ext#@pepfar.onmicrosoft.com::3ed8609e-1721-4c42-97a1-2fddb6b1c553" providerId="AD" clId="Web-{578F8C0C-5D91-ABFD-4F9E-452FAF0D8659}" dt="2024-08-21T19:44:54.417" v="1022" actId="14100"/>
          <ac:cxnSpMkLst>
            <pc:docMk/>
            <pc:sldMk cId="3302746924" sldId="298"/>
            <ac:cxnSpMk id="13" creationId="{732F6E02-EA36-2FE9-A456-6FE75007E20A}"/>
          </ac:cxnSpMkLst>
        </pc:cxnChg>
        <pc:cxnChg chg="mod">
          <ac:chgData name="Ali, Leila" userId="S::alil2_state.gov#ext#@pepfar.onmicrosoft.com::3ed8609e-1721-4c42-97a1-2fddb6b1c553" providerId="AD" clId="Web-{578F8C0C-5D91-ABFD-4F9E-452FAF0D8659}" dt="2024-08-21T19:45:09.230" v="1025" actId="14100"/>
          <ac:cxnSpMkLst>
            <pc:docMk/>
            <pc:sldMk cId="3302746924" sldId="298"/>
            <ac:cxnSpMk id="15" creationId="{6D58A311-B4CA-A841-83BD-7FA9F22B11A2}"/>
          </ac:cxnSpMkLst>
        </pc:cxnChg>
      </pc:sldChg>
      <pc:sldChg chg="modSp">
        <pc:chgData name="Ali, Leila" userId="S::alil2_state.gov#ext#@pepfar.onmicrosoft.com::3ed8609e-1721-4c42-97a1-2fddb6b1c553" providerId="AD" clId="Web-{578F8C0C-5D91-ABFD-4F9E-452FAF0D8659}" dt="2024-08-21T20:12:24.706" v="1140"/>
        <pc:sldMkLst>
          <pc:docMk/>
          <pc:sldMk cId="3057478180" sldId="324"/>
        </pc:sldMkLst>
        <pc:graphicFrameChg chg="mod modGraphic">
          <ac:chgData name="Ali, Leila" userId="S::alil2_state.gov#ext#@pepfar.onmicrosoft.com::3ed8609e-1721-4c42-97a1-2fddb6b1c553" providerId="AD" clId="Web-{578F8C0C-5D91-ABFD-4F9E-452FAF0D8659}" dt="2024-08-21T20:12:24.706" v="1140"/>
          <ac:graphicFrameMkLst>
            <pc:docMk/>
            <pc:sldMk cId="3057478180" sldId="324"/>
            <ac:graphicFrameMk id="5" creationId="{DB46A823-421D-63D9-E09B-24910B3752A4}"/>
          </ac:graphicFrameMkLst>
        </pc:graphicFrameChg>
      </pc:sldChg>
      <pc:sldChg chg="modSp">
        <pc:chgData name="Ali, Leila" userId="S::alil2_state.gov#ext#@pepfar.onmicrosoft.com::3ed8609e-1721-4c42-97a1-2fddb6b1c553" providerId="AD" clId="Web-{578F8C0C-5D91-ABFD-4F9E-452FAF0D8659}" dt="2024-08-21T20:12:43.911" v="1167"/>
        <pc:sldMkLst>
          <pc:docMk/>
          <pc:sldMk cId="3524779133" sldId="326"/>
        </pc:sldMkLst>
        <pc:graphicFrameChg chg="mod modGraphic">
          <ac:chgData name="Ali, Leila" userId="S::alil2_state.gov#ext#@pepfar.onmicrosoft.com::3ed8609e-1721-4c42-97a1-2fddb6b1c553" providerId="AD" clId="Web-{578F8C0C-5D91-ABFD-4F9E-452FAF0D8659}" dt="2024-08-21T20:12:43.911" v="1167"/>
          <ac:graphicFrameMkLst>
            <pc:docMk/>
            <pc:sldMk cId="3524779133" sldId="326"/>
            <ac:graphicFrameMk id="5" creationId="{DB46A823-421D-63D9-E09B-24910B3752A4}"/>
          </ac:graphicFrameMkLst>
        </pc:graphicFrameChg>
      </pc:sldChg>
      <pc:sldChg chg="modSp">
        <pc:chgData name="Ali, Leila" userId="S::alil2_state.gov#ext#@pepfar.onmicrosoft.com::3ed8609e-1721-4c42-97a1-2fddb6b1c553" providerId="AD" clId="Web-{578F8C0C-5D91-ABFD-4F9E-452FAF0D8659}" dt="2024-08-21T17:15:52.949" v="550" actId="20577"/>
        <pc:sldMkLst>
          <pc:docMk/>
          <pc:sldMk cId="1956240233" sldId="328"/>
        </pc:sldMkLst>
        <pc:spChg chg="mod">
          <ac:chgData name="Ali, Leila" userId="S::alil2_state.gov#ext#@pepfar.onmicrosoft.com::3ed8609e-1721-4c42-97a1-2fddb6b1c553" providerId="AD" clId="Web-{578F8C0C-5D91-ABFD-4F9E-452FAF0D8659}" dt="2024-08-21T17:15:52.949" v="550" actId="20577"/>
          <ac:spMkLst>
            <pc:docMk/>
            <pc:sldMk cId="1956240233" sldId="328"/>
            <ac:spMk id="6" creationId="{6EB47603-A905-5607-64BD-0710C9D24634}"/>
          </ac:spMkLst>
        </pc:spChg>
      </pc:sldChg>
      <pc:sldChg chg="modSp">
        <pc:chgData name="Ali, Leila" userId="S::alil2_state.gov#ext#@pepfar.onmicrosoft.com::3ed8609e-1721-4c42-97a1-2fddb6b1c553" providerId="AD" clId="Web-{578F8C0C-5D91-ABFD-4F9E-452FAF0D8659}" dt="2024-08-21T16:00:28.991" v="496" actId="20577"/>
        <pc:sldMkLst>
          <pc:docMk/>
          <pc:sldMk cId="306154153" sldId="329"/>
        </pc:sldMkLst>
        <pc:spChg chg="mod">
          <ac:chgData name="Ali, Leila" userId="S::alil2_state.gov#ext#@pepfar.onmicrosoft.com::3ed8609e-1721-4c42-97a1-2fddb6b1c553" providerId="AD" clId="Web-{578F8C0C-5D91-ABFD-4F9E-452FAF0D8659}" dt="2024-08-21T16:00:28.991" v="496" actId="20577"/>
          <ac:spMkLst>
            <pc:docMk/>
            <pc:sldMk cId="306154153" sldId="329"/>
            <ac:spMk id="6" creationId="{F9D13663-B285-A64E-0B3E-79C0FC3CD652}"/>
          </ac:spMkLst>
        </pc:spChg>
      </pc:sldChg>
      <pc:sldChg chg="addSp delSp modSp">
        <pc:chgData name="Ali, Leila" userId="S::alil2_state.gov#ext#@pepfar.onmicrosoft.com::3ed8609e-1721-4c42-97a1-2fddb6b1c553" providerId="AD" clId="Web-{578F8C0C-5D91-ABFD-4F9E-452FAF0D8659}" dt="2024-08-21T19:39:31.347" v="960" actId="14100"/>
        <pc:sldMkLst>
          <pc:docMk/>
          <pc:sldMk cId="225842309" sldId="330"/>
        </pc:sldMkLst>
        <pc:spChg chg="mod">
          <ac:chgData name="Ali, Leila" userId="S::alil2_state.gov#ext#@pepfar.onmicrosoft.com::3ed8609e-1721-4c42-97a1-2fddb6b1c553" providerId="AD" clId="Web-{578F8C0C-5D91-ABFD-4F9E-452FAF0D8659}" dt="2024-08-21T18:00:22.731" v="876" actId="20577"/>
          <ac:spMkLst>
            <pc:docMk/>
            <pc:sldMk cId="225842309" sldId="330"/>
            <ac:spMk id="2" creationId="{8439389B-AB89-76BE-4FAF-18146F1703C5}"/>
          </ac:spMkLst>
        </pc:spChg>
        <pc:spChg chg="del mod">
          <ac:chgData name="Ali, Leila" userId="S::alil2_state.gov#ext#@pepfar.onmicrosoft.com::3ed8609e-1721-4c42-97a1-2fddb6b1c553" providerId="AD" clId="Web-{578F8C0C-5D91-ABFD-4F9E-452FAF0D8659}" dt="2024-08-21T18:00:25.700" v="878"/>
          <ac:spMkLst>
            <pc:docMk/>
            <pc:sldMk cId="225842309" sldId="330"/>
            <ac:spMk id="3" creationId="{09647C77-E9BD-3517-2657-E4FFC0B18F83}"/>
          </ac:spMkLst>
        </pc:spChg>
        <pc:spChg chg="mod">
          <ac:chgData name="Ali, Leila" userId="S::alil2_state.gov#ext#@pepfar.onmicrosoft.com::3ed8609e-1721-4c42-97a1-2fddb6b1c553" providerId="AD" clId="Web-{578F8C0C-5D91-ABFD-4F9E-452FAF0D8659}" dt="2024-08-21T19:36:51.586" v="930" actId="20577"/>
          <ac:spMkLst>
            <pc:docMk/>
            <pc:sldMk cId="225842309" sldId="330"/>
            <ac:spMk id="5" creationId="{09B1B637-7B20-1E86-4A7B-9EF7814DE89C}"/>
          </ac:spMkLst>
        </pc:spChg>
        <pc:spChg chg="add del mod">
          <ac:chgData name="Ali, Leila" userId="S::alil2_state.gov#ext#@pepfar.onmicrosoft.com::3ed8609e-1721-4c42-97a1-2fddb6b1c553" providerId="AD" clId="Web-{578F8C0C-5D91-ABFD-4F9E-452FAF0D8659}" dt="2024-08-21T19:35:22.986" v="916"/>
          <ac:spMkLst>
            <pc:docMk/>
            <pc:sldMk cId="225842309" sldId="330"/>
            <ac:spMk id="6" creationId="{C58C4458-422E-C6C9-D258-C9AB8C85E84A}"/>
          </ac:spMkLst>
        </pc:spChg>
        <pc:spChg chg="mod">
          <ac:chgData name="Ali, Leila" userId="S::alil2_state.gov#ext#@pepfar.onmicrosoft.com::3ed8609e-1721-4c42-97a1-2fddb6b1c553" providerId="AD" clId="Web-{578F8C0C-5D91-ABFD-4F9E-452FAF0D8659}" dt="2024-08-21T19:38:50.126" v="953" actId="1076"/>
          <ac:spMkLst>
            <pc:docMk/>
            <pc:sldMk cId="225842309" sldId="330"/>
            <ac:spMk id="7" creationId="{1D4C2E77-C0EA-38E8-611D-CB97FBC58A41}"/>
          </ac:spMkLst>
        </pc:spChg>
        <pc:spChg chg="add del mod">
          <ac:chgData name="Ali, Leila" userId="S::alil2_state.gov#ext#@pepfar.onmicrosoft.com::3ed8609e-1721-4c42-97a1-2fddb6b1c553" providerId="AD" clId="Web-{578F8C0C-5D91-ABFD-4F9E-452FAF0D8659}" dt="2024-08-21T19:37:37.589" v="940"/>
          <ac:spMkLst>
            <pc:docMk/>
            <pc:sldMk cId="225842309" sldId="330"/>
            <ac:spMk id="8" creationId="{0F0C2280-A663-D26C-CE6D-4581D9E51B7D}"/>
          </ac:spMkLst>
        </pc:spChg>
        <pc:spChg chg="mod">
          <ac:chgData name="Ali, Leila" userId="S::alil2_state.gov#ext#@pepfar.onmicrosoft.com::3ed8609e-1721-4c42-97a1-2fddb6b1c553" providerId="AD" clId="Web-{578F8C0C-5D91-ABFD-4F9E-452FAF0D8659}" dt="2024-08-21T19:38:50.110" v="952" actId="1076"/>
          <ac:spMkLst>
            <pc:docMk/>
            <pc:sldMk cId="225842309" sldId="330"/>
            <ac:spMk id="9" creationId="{92C4B97A-FD57-5BAD-5BC0-0F55FADA6E90}"/>
          </ac:spMkLst>
        </pc:spChg>
        <pc:picChg chg="add del mod">
          <ac:chgData name="Ali, Leila" userId="S::alil2_state.gov#ext#@pepfar.onmicrosoft.com::3ed8609e-1721-4c42-97a1-2fddb6b1c553" providerId="AD" clId="Web-{578F8C0C-5D91-ABFD-4F9E-452FAF0D8659}" dt="2024-08-21T19:36:11.911" v="920"/>
          <ac:picMkLst>
            <pc:docMk/>
            <pc:sldMk cId="225842309" sldId="330"/>
            <ac:picMk id="3" creationId="{0CCE52EE-9602-10F6-439A-1DA790D45C1B}"/>
          </ac:picMkLst>
        </pc:picChg>
        <pc:picChg chg="add mod ord">
          <ac:chgData name="Ali, Leila" userId="S::alil2_state.gov#ext#@pepfar.onmicrosoft.com::3ed8609e-1721-4c42-97a1-2fddb6b1c553" providerId="AD" clId="Web-{578F8C0C-5D91-ABFD-4F9E-452FAF0D8659}" dt="2024-08-21T19:38:50.110" v="951" actId="1076"/>
          <ac:picMkLst>
            <pc:docMk/>
            <pc:sldMk cId="225842309" sldId="330"/>
            <ac:picMk id="4" creationId="{3A14AED0-65F0-5727-246E-365320231498}"/>
          </ac:picMkLst>
        </pc:picChg>
        <pc:cxnChg chg="mod">
          <ac:chgData name="Ali, Leila" userId="S::alil2_state.gov#ext#@pepfar.onmicrosoft.com::3ed8609e-1721-4c42-97a1-2fddb6b1c553" providerId="AD" clId="Web-{578F8C0C-5D91-ABFD-4F9E-452FAF0D8659}" dt="2024-08-21T19:39:18.565" v="958" actId="14100"/>
          <ac:cxnSpMkLst>
            <pc:docMk/>
            <pc:sldMk cId="225842309" sldId="330"/>
            <ac:cxnSpMk id="11" creationId="{28A46F80-991A-56B3-E149-871698F4B76F}"/>
          </ac:cxnSpMkLst>
        </pc:cxnChg>
        <pc:cxnChg chg="mod">
          <ac:chgData name="Ali, Leila" userId="S::alil2_state.gov#ext#@pepfar.onmicrosoft.com::3ed8609e-1721-4c42-97a1-2fddb6b1c553" providerId="AD" clId="Web-{578F8C0C-5D91-ABFD-4F9E-452FAF0D8659}" dt="2024-08-21T19:39:31.347" v="960" actId="14100"/>
          <ac:cxnSpMkLst>
            <pc:docMk/>
            <pc:sldMk cId="225842309" sldId="330"/>
            <ac:cxnSpMk id="13" creationId="{0A432E5F-76D6-DE13-BCCD-FDC63C6275AB}"/>
          </ac:cxnSpMkLst>
        </pc:cxnChg>
      </pc:sldChg>
      <pc:sldChg chg="modSp">
        <pc:chgData name="Ali, Leila" userId="S::alil2_state.gov#ext#@pepfar.onmicrosoft.com::3ed8609e-1721-4c42-97a1-2fddb6b1c553" providerId="AD" clId="Web-{578F8C0C-5D91-ABFD-4F9E-452FAF0D8659}" dt="2024-08-21T16:03:19.605" v="527" actId="20577"/>
        <pc:sldMkLst>
          <pc:docMk/>
          <pc:sldMk cId="565402301" sldId="331"/>
        </pc:sldMkLst>
        <pc:spChg chg="mod">
          <ac:chgData name="Ali, Leila" userId="S::alil2_state.gov#ext#@pepfar.onmicrosoft.com::3ed8609e-1721-4c42-97a1-2fddb6b1c553" providerId="AD" clId="Web-{578F8C0C-5D91-ABFD-4F9E-452FAF0D8659}" dt="2024-08-21T16:03:19.605" v="527" actId="20577"/>
          <ac:spMkLst>
            <pc:docMk/>
            <pc:sldMk cId="565402301" sldId="331"/>
            <ac:spMk id="5" creationId="{0CEB8C28-1D6F-295E-F3B4-1988D0FD5646}"/>
          </ac:spMkLst>
        </pc:spChg>
      </pc:sldChg>
      <pc:sldChg chg="modSp">
        <pc:chgData name="Ali, Leila" userId="S::alil2_state.gov#ext#@pepfar.onmicrosoft.com::3ed8609e-1721-4c42-97a1-2fddb6b1c553" providerId="AD" clId="Web-{578F8C0C-5D91-ABFD-4F9E-452FAF0D8659}" dt="2024-08-21T16:05:00.983" v="541" actId="14100"/>
        <pc:sldMkLst>
          <pc:docMk/>
          <pc:sldMk cId="525457694" sldId="336"/>
        </pc:sldMkLst>
        <pc:spChg chg="mod">
          <ac:chgData name="Ali, Leila" userId="S::alil2_state.gov#ext#@pepfar.onmicrosoft.com::3ed8609e-1721-4c42-97a1-2fddb6b1c553" providerId="AD" clId="Web-{578F8C0C-5D91-ABFD-4F9E-452FAF0D8659}" dt="2024-08-21T16:05:00.983" v="541" actId="14100"/>
          <ac:spMkLst>
            <pc:docMk/>
            <pc:sldMk cId="525457694" sldId="336"/>
            <ac:spMk id="2" creationId="{CB1CBEFF-29D2-3B31-99C5-598CC931E32C}"/>
          </ac:spMkLst>
        </pc:spChg>
      </pc:sldChg>
      <pc:sldChg chg="addSp delSp modSp del">
        <pc:chgData name="Ali, Leila" userId="S::alil2_state.gov#ext#@pepfar.onmicrosoft.com::3ed8609e-1721-4c42-97a1-2fddb6b1c553" providerId="AD" clId="Web-{578F8C0C-5D91-ABFD-4F9E-452FAF0D8659}" dt="2024-08-21T20:08:11.995" v="1107"/>
        <pc:sldMkLst>
          <pc:docMk/>
          <pc:sldMk cId="3945117131" sldId="337"/>
        </pc:sldMkLst>
        <pc:spChg chg="del">
          <ac:chgData name="Ali, Leila" userId="S::alil2_state.gov#ext#@pepfar.onmicrosoft.com::3ed8609e-1721-4c42-97a1-2fddb6b1c553" providerId="AD" clId="Web-{578F8C0C-5D91-ABFD-4F9E-452FAF0D8659}" dt="2024-08-21T14:41:35.344" v="205"/>
          <ac:spMkLst>
            <pc:docMk/>
            <pc:sldMk cId="3945117131" sldId="337"/>
            <ac:spMk id="3" creationId="{6BBA9663-9B55-38D3-34E5-7E1943BFB458}"/>
          </ac:spMkLst>
        </pc:spChg>
        <pc:spChg chg="mod">
          <ac:chgData name="Ali, Leila" userId="S::alil2_state.gov#ext#@pepfar.onmicrosoft.com::3ed8609e-1721-4c42-97a1-2fddb6b1c553" providerId="AD" clId="Web-{578F8C0C-5D91-ABFD-4F9E-452FAF0D8659}" dt="2024-08-21T17:28:43.271" v="631" actId="20577"/>
          <ac:spMkLst>
            <pc:docMk/>
            <pc:sldMk cId="3945117131" sldId="337"/>
            <ac:spMk id="5" creationId="{54334974-436B-C9E4-77F5-4B58AAA775D2}"/>
          </ac:spMkLst>
        </pc:spChg>
        <pc:spChg chg="mod">
          <ac:chgData name="Ali, Leila" userId="S::alil2_state.gov#ext#@pepfar.onmicrosoft.com::3ed8609e-1721-4c42-97a1-2fddb6b1c553" providerId="AD" clId="Web-{578F8C0C-5D91-ABFD-4F9E-452FAF0D8659}" dt="2024-08-21T20:07:56.572" v="1106" actId="1076"/>
          <ac:spMkLst>
            <pc:docMk/>
            <pc:sldMk cId="3945117131" sldId="337"/>
            <ac:spMk id="7" creationId="{72405510-F2EC-9BA5-451C-33E2ABCC5DA7}"/>
          </ac:spMkLst>
        </pc:spChg>
        <pc:spChg chg="del mod">
          <ac:chgData name="Ali, Leila" userId="S::alil2_state.gov#ext#@pepfar.onmicrosoft.com::3ed8609e-1721-4c42-97a1-2fddb6b1c553" providerId="AD" clId="Web-{578F8C0C-5D91-ABFD-4F9E-452FAF0D8659}" dt="2024-08-21T17:27:57.362" v="594"/>
          <ac:spMkLst>
            <pc:docMk/>
            <pc:sldMk cId="3945117131" sldId="337"/>
            <ac:spMk id="9" creationId="{BA220E31-30C0-5919-264E-D829DAC28BEF}"/>
          </ac:spMkLst>
        </pc:spChg>
        <pc:picChg chg="add del mod ord">
          <ac:chgData name="Ali, Leila" userId="S::alil2_state.gov#ext#@pepfar.onmicrosoft.com::3ed8609e-1721-4c42-97a1-2fddb6b1c553" providerId="AD" clId="Web-{578F8C0C-5D91-ABFD-4F9E-452FAF0D8659}" dt="2024-08-21T20:07:30.903" v="1099"/>
          <ac:picMkLst>
            <pc:docMk/>
            <pc:sldMk cId="3945117131" sldId="337"/>
            <ac:picMk id="3" creationId="{2F1086DB-00DA-56D4-0729-07DCB2C8C4E5}"/>
          </ac:picMkLst>
        </pc:picChg>
        <pc:picChg chg="add mod ord">
          <ac:chgData name="Ali, Leila" userId="S::alil2_state.gov#ext#@pepfar.onmicrosoft.com::3ed8609e-1721-4c42-97a1-2fddb6b1c553" providerId="AD" clId="Web-{578F8C0C-5D91-ABFD-4F9E-452FAF0D8659}" dt="2024-08-21T20:07:45.154" v="1104" actId="1076"/>
          <ac:picMkLst>
            <pc:docMk/>
            <pc:sldMk cId="3945117131" sldId="337"/>
            <ac:picMk id="4" creationId="{62F859C8-41D1-2EC3-1464-74EA38E4252B}"/>
          </ac:picMkLst>
        </pc:picChg>
        <pc:cxnChg chg="del">
          <ac:chgData name="Ali, Leila" userId="S::alil2_state.gov#ext#@pepfar.onmicrosoft.com::3ed8609e-1721-4c42-97a1-2fddb6b1c553" providerId="AD" clId="Web-{578F8C0C-5D91-ABFD-4F9E-452FAF0D8659}" dt="2024-08-21T17:28:01.659" v="595"/>
          <ac:cxnSpMkLst>
            <pc:docMk/>
            <pc:sldMk cId="3945117131" sldId="337"/>
            <ac:cxnSpMk id="11" creationId="{E44216DA-27D5-92AF-4F81-69023F188678}"/>
          </ac:cxnSpMkLst>
        </pc:cxnChg>
        <pc:cxnChg chg="mod">
          <ac:chgData name="Ali, Leila" userId="S::alil2_state.gov#ext#@pepfar.onmicrosoft.com::3ed8609e-1721-4c42-97a1-2fddb6b1c553" providerId="AD" clId="Web-{578F8C0C-5D91-ABFD-4F9E-452FAF0D8659}" dt="2024-08-21T17:28:06.644" v="596" actId="14100"/>
          <ac:cxnSpMkLst>
            <pc:docMk/>
            <pc:sldMk cId="3945117131" sldId="337"/>
            <ac:cxnSpMk id="13" creationId="{CB5317DB-B14A-4EAA-C08D-DB751F6E6768}"/>
          </ac:cxnSpMkLst>
        </pc:cxnChg>
      </pc:sldChg>
      <pc:sldChg chg="addSp delSp modSp">
        <pc:chgData name="Ali, Leila" userId="S::alil2_state.gov#ext#@pepfar.onmicrosoft.com::3ed8609e-1721-4c42-97a1-2fddb6b1c553" providerId="AD" clId="Web-{578F8C0C-5D91-ABFD-4F9E-452FAF0D8659}" dt="2024-08-21T20:11:10.342" v="1130" actId="1076"/>
        <pc:sldMkLst>
          <pc:docMk/>
          <pc:sldMk cId="2477089765" sldId="338"/>
        </pc:sldMkLst>
        <pc:spChg chg="mod">
          <ac:chgData name="Ali, Leila" userId="S::alil2_state.gov#ext#@pepfar.onmicrosoft.com::3ed8609e-1721-4c42-97a1-2fddb6b1c553" providerId="AD" clId="Web-{578F8C0C-5D91-ABFD-4F9E-452FAF0D8659}" dt="2024-08-21T20:09:02.155" v="1119" actId="20577"/>
          <ac:spMkLst>
            <pc:docMk/>
            <pc:sldMk cId="2477089765" sldId="338"/>
            <ac:spMk id="2" creationId="{1D30C8D8-7B22-545C-8ADD-9D50F98EE5F5}"/>
          </ac:spMkLst>
        </pc:spChg>
        <pc:spChg chg="del">
          <ac:chgData name="Ali, Leila" userId="S::alil2_state.gov#ext#@pepfar.onmicrosoft.com::3ed8609e-1721-4c42-97a1-2fddb6b1c553" providerId="AD" clId="Web-{578F8C0C-5D91-ABFD-4F9E-452FAF0D8659}" dt="2024-08-21T14:42:43.487" v="216"/>
          <ac:spMkLst>
            <pc:docMk/>
            <pc:sldMk cId="2477089765" sldId="338"/>
            <ac:spMk id="3" creationId="{F89625F1-5CD2-25E1-B48A-7AECC6B92416}"/>
          </ac:spMkLst>
        </pc:spChg>
        <pc:spChg chg="mod">
          <ac:chgData name="Ali, Leila" userId="S::alil2_state.gov#ext#@pepfar.onmicrosoft.com::3ed8609e-1721-4c42-97a1-2fddb6b1c553" providerId="AD" clId="Web-{578F8C0C-5D91-ABFD-4F9E-452FAF0D8659}" dt="2024-08-21T14:44:33.115" v="266" actId="20577"/>
          <ac:spMkLst>
            <pc:docMk/>
            <pc:sldMk cId="2477089765" sldId="338"/>
            <ac:spMk id="5" creationId="{B39E188A-1EC2-56FF-B33E-5FB7E266B3F1}"/>
          </ac:spMkLst>
        </pc:spChg>
        <pc:spChg chg="mod">
          <ac:chgData name="Ali, Leila" userId="S::alil2_state.gov#ext#@pepfar.onmicrosoft.com::3ed8609e-1721-4c42-97a1-2fddb6b1c553" providerId="AD" clId="Web-{578F8C0C-5D91-ABFD-4F9E-452FAF0D8659}" dt="2024-08-21T20:11:10.342" v="1130" actId="1076"/>
          <ac:spMkLst>
            <pc:docMk/>
            <pc:sldMk cId="2477089765" sldId="338"/>
            <ac:spMk id="7" creationId="{381205D0-5B92-66F0-9D93-0E4754D6258A}"/>
          </ac:spMkLst>
        </pc:spChg>
        <pc:spChg chg="del mod">
          <ac:chgData name="Ali, Leila" userId="S::alil2_state.gov#ext#@pepfar.onmicrosoft.com::3ed8609e-1721-4c42-97a1-2fddb6b1c553" providerId="AD" clId="Web-{578F8C0C-5D91-ABFD-4F9E-452FAF0D8659}" dt="2024-08-21T14:43:44.629" v="236"/>
          <ac:spMkLst>
            <pc:docMk/>
            <pc:sldMk cId="2477089765" sldId="338"/>
            <ac:spMk id="9" creationId="{A015AC28-24E1-35A8-CB39-A058A9D8E915}"/>
          </ac:spMkLst>
        </pc:spChg>
        <pc:picChg chg="add mod ord">
          <ac:chgData name="Ali, Leila" userId="S::alil2_state.gov#ext#@pepfar.onmicrosoft.com::3ed8609e-1721-4c42-97a1-2fddb6b1c553" providerId="AD" clId="Web-{578F8C0C-5D91-ABFD-4F9E-452FAF0D8659}" dt="2024-08-21T20:10:45.178" v="1124" actId="1076"/>
          <ac:picMkLst>
            <pc:docMk/>
            <pc:sldMk cId="2477089765" sldId="338"/>
            <ac:picMk id="3" creationId="{391E42D1-CDD4-9F45-ACA0-669C511333AC}"/>
          </ac:picMkLst>
        </pc:picChg>
        <pc:picChg chg="add del mod ord">
          <ac:chgData name="Ali, Leila" userId="S::alil2_state.gov#ext#@pepfar.onmicrosoft.com::3ed8609e-1721-4c42-97a1-2fddb6b1c553" providerId="AD" clId="Web-{578F8C0C-5D91-ABFD-4F9E-452FAF0D8659}" dt="2024-08-21T20:10:29.614" v="1120"/>
          <ac:picMkLst>
            <pc:docMk/>
            <pc:sldMk cId="2477089765" sldId="338"/>
            <ac:picMk id="4" creationId="{4CC66E14-51F3-C769-0959-F0141A66BBD8}"/>
          </ac:picMkLst>
        </pc:picChg>
        <pc:cxnChg chg="del mod">
          <ac:chgData name="Ali, Leila" userId="S::alil2_state.gov#ext#@pepfar.onmicrosoft.com::3ed8609e-1721-4c42-97a1-2fddb6b1c553" providerId="AD" clId="Web-{578F8C0C-5D91-ABFD-4F9E-452FAF0D8659}" dt="2024-08-21T14:43:49.551" v="237"/>
          <ac:cxnSpMkLst>
            <pc:docMk/>
            <pc:sldMk cId="2477089765" sldId="338"/>
            <ac:cxnSpMk id="11" creationId="{9EF7ED6F-8574-2E44-7FFD-0616456ECE64}"/>
          </ac:cxnSpMkLst>
        </pc:cxnChg>
        <pc:cxnChg chg="mod">
          <ac:chgData name="Ali, Leila" userId="S::alil2_state.gov#ext#@pepfar.onmicrosoft.com::3ed8609e-1721-4c42-97a1-2fddb6b1c553" providerId="AD" clId="Web-{578F8C0C-5D91-ABFD-4F9E-452FAF0D8659}" dt="2024-08-21T20:11:02.373" v="1128" actId="14100"/>
          <ac:cxnSpMkLst>
            <pc:docMk/>
            <pc:sldMk cId="2477089765" sldId="338"/>
            <ac:cxnSpMk id="13" creationId="{1EC65683-C00B-0609-18E0-190AD2BF80BC}"/>
          </ac:cxnSpMkLst>
        </pc:cxnChg>
      </pc:sldChg>
    </pc:docChg>
  </pc:docChgLst>
  <pc:docChgLst>
    <pc:chgData name="Ali, Leila" userId="S::alil2_state.gov#ext#@pepfar.onmicrosoft.com::3ed8609e-1721-4c42-97a1-2fddb6b1c553" providerId="AD" clId="Web-{C360F4AC-FC4C-772C-35CD-40FDD6FE6BD8}"/>
    <pc:docChg chg="modSld">
      <pc:chgData name="Ali, Leila" userId="S::alil2_state.gov#ext#@pepfar.onmicrosoft.com::3ed8609e-1721-4c42-97a1-2fddb6b1c553" providerId="AD" clId="Web-{C360F4AC-FC4C-772C-35CD-40FDD6FE6BD8}" dt="2024-09-04T17:29:22.618" v="209" actId="20577"/>
      <pc:docMkLst>
        <pc:docMk/>
      </pc:docMkLst>
      <pc:sldChg chg="modSp">
        <pc:chgData name="Ali, Leila" userId="S::alil2_state.gov#ext#@pepfar.onmicrosoft.com::3ed8609e-1721-4c42-97a1-2fddb6b1c553" providerId="AD" clId="Web-{C360F4AC-FC4C-772C-35CD-40FDD6FE6BD8}" dt="2024-09-04T17:22:45.985" v="201" actId="20577"/>
        <pc:sldMkLst>
          <pc:docMk/>
          <pc:sldMk cId="3455622585" sldId="262"/>
        </pc:sldMkLst>
        <pc:spChg chg="mod">
          <ac:chgData name="Ali, Leila" userId="S::alil2_state.gov#ext#@pepfar.onmicrosoft.com::3ed8609e-1721-4c42-97a1-2fddb6b1c553" providerId="AD" clId="Web-{C360F4AC-FC4C-772C-35CD-40FDD6FE6BD8}" dt="2024-09-04T17:22:45.985" v="201" actId="20577"/>
          <ac:spMkLst>
            <pc:docMk/>
            <pc:sldMk cId="3455622585" sldId="262"/>
            <ac:spMk id="2" creationId="{C9CBCD1B-78BF-410A-93D7-4F792FA9EDE2}"/>
          </ac:spMkLst>
        </pc:spChg>
      </pc:sldChg>
      <pc:sldChg chg="modSp">
        <pc:chgData name="Ali, Leila" userId="S::alil2_state.gov#ext#@pepfar.onmicrosoft.com::3ed8609e-1721-4c42-97a1-2fddb6b1c553" providerId="AD" clId="Web-{C360F4AC-FC4C-772C-35CD-40FDD6FE6BD8}" dt="2024-09-04T17:21:34.698" v="170" actId="20577"/>
        <pc:sldMkLst>
          <pc:docMk/>
          <pc:sldMk cId="2485894602" sldId="264"/>
        </pc:sldMkLst>
        <pc:spChg chg="mod">
          <ac:chgData name="Ali, Leila" userId="S::alil2_state.gov#ext#@pepfar.onmicrosoft.com::3ed8609e-1721-4c42-97a1-2fddb6b1c553" providerId="AD" clId="Web-{C360F4AC-FC4C-772C-35CD-40FDD6FE6BD8}" dt="2024-09-04T17:21:34.698" v="170" actId="20577"/>
          <ac:spMkLst>
            <pc:docMk/>
            <pc:sldMk cId="2485894602" sldId="264"/>
            <ac:spMk id="2" creationId="{C9CBCD1B-78BF-410A-93D7-4F792FA9EDE2}"/>
          </ac:spMkLst>
        </pc:spChg>
      </pc:sldChg>
      <pc:sldChg chg="modSp">
        <pc:chgData name="Ali, Leila" userId="S::alil2_state.gov#ext#@pepfar.onmicrosoft.com::3ed8609e-1721-4c42-97a1-2fddb6b1c553" providerId="AD" clId="Web-{C360F4AC-FC4C-772C-35CD-40FDD6FE6BD8}" dt="2024-09-04T17:20:57.644" v="153" actId="20577"/>
        <pc:sldMkLst>
          <pc:docMk/>
          <pc:sldMk cId="3814884175" sldId="265"/>
        </pc:sldMkLst>
        <pc:spChg chg="mod">
          <ac:chgData name="Ali, Leila" userId="S::alil2_state.gov#ext#@pepfar.onmicrosoft.com::3ed8609e-1721-4c42-97a1-2fddb6b1c553" providerId="AD" clId="Web-{C360F4AC-FC4C-772C-35CD-40FDD6FE6BD8}" dt="2024-09-04T17:20:57.644" v="153" actId="20577"/>
          <ac:spMkLst>
            <pc:docMk/>
            <pc:sldMk cId="3814884175" sldId="265"/>
            <ac:spMk id="2" creationId="{C9CBCD1B-78BF-410A-93D7-4F792FA9EDE2}"/>
          </ac:spMkLst>
        </pc:spChg>
      </pc:sldChg>
      <pc:sldChg chg="modSp">
        <pc:chgData name="Ali, Leila" userId="S::alil2_state.gov#ext#@pepfar.onmicrosoft.com::3ed8609e-1721-4c42-97a1-2fddb6b1c553" providerId="AD" clId="Web-{C360F4AC-FC4C-772C-35CD-40FDD6FE6BD8}" dt="2024-09-04T17:22:06.912" v="184" actId="20577"/>
        <pc:sldMkLst>
          <pc:docMk/>
          <pc:sldMk cId="3202466313" sldId="267"/>
        </pc:sldMkLst>
        <pc:spChg chg="mod">
          <ac:chgData name="Ali, Leila" userId="S::alil2_state.gov#ext#@pepfar.onmicrosoft.com::3ed8609e-1721-4c42-97a1-2fddb6b1c553" providerId="AD" clId="Web-{C360F4AC-FC4C-772C-35CD-40FDD6FE6BD8}" dt="2024-09-04T17:22:06.912" v="184" actId="20577"/>
          <ac:spMkLst>
            <pc:docMk/>
            <pc:sldMk cId="3202466313" sldId="267"/>
            <ac:spMk id="2" creationId="{C9CBCD1B-78BF-410A-93D7-4F792FA9EDE2}"/>
          </ac:spMkLst>
        </pc:spChg>
      </pc:sldChg>
      <pc:sldChg chg="modSp">
        <pc:chgData name="Ali, Leila" userId="S::alil2_state.gov#ext#@pepfar.onmicrosoft.com::3ed8609e-1721-4c42-97a1-2fddb6b1c553" providerId="AD" clId="Web-{C360F4AC-FC4C-772C-35CD-40FDD6FE6BD8}" dt="2024-09-04T17:21:02.597" v="155" actId="20577"/>
        <pc:sldMkLst>
          <pc:docMk/>
          <pc:sldMk cId="692791537" sldId="268"/>
        </pc:sldMkLst>
        <pc:spChg chg="mod">
          <ac:chgData name="Ali, Leila" userId="S::alil2_state.gov#ext#@pepfar.onmicrosoft.com::3ed8609e-1721-4c42-97a1-2fddb6b1c553" providerId="AD" clId="Web-{C360F4AC-FC4C-772C-35CD-40FDD6FE6BD8}" dt="2024-09-04T17:21:02.597" v="155" actId="20577"/>
          <ac:spMkLst>
            <pc:docMk/>
            <pc:sldMk cId="692791537" sldId="268"/>
            <ac:spMk id="2" creationId="{C9CBCD1B-78BF-410A-93D7-4F792FA9EDE2}"/>
          </ac:spMkLst>
        </pc:spChg>
      </pc:sldChg>
      <pc:sldChg chg="modSp">
        <pc:chgData name="Ali, Leila" userId="S::alil2_state.gov#ext#@pepfar.onmicrosoft.com::3ed8609e-1721-4c42-97a1-2fddb6b1c553" providerId="AD" clId="Web-{C360F4AC-FC4C-772C-35CD-40FDD6FE6BD8}" dt="2024-09-04T17:22:28.522" v="194" actId="20577"/>
        <pc:sldMkLst>
          <pc:docMk/>
          <pc:sldMk cId="1446689639" sldId="269"/>
        </pc:sldMkLst>
        <pc:spChg chg="mod">
          <ac:chgData name="Ali, Leila" userId="S::alil2_state.gov#ext#@pepfar.onmicrosoft.com::3ed8609e-1721-4c42-97a1-2fddb6b1c553" providerId="AD" clId="Web-{C360F4AC-FC4C-772C-35CD-40FDD6FE6BD8}" dt="2024-09-04T17:22:28.522" v="194" actId="20577"/>
          <ac:spMkLst>
            <pc:docMk/>
            <pc:sldMk cId="1446689639" sldId="269"/>
            <ac:spMk id="2" creationId="{C9CBCD1B-78BF-410A-93D7-4F792FA9EDE2}"/>
          </ac:spMkLst>
        </pc:spChg>
      </pc:sldChg>
      <pc:sldChg chg="modSp modCm">
        <pc:chgData name="Ali, Leila" userId="S::alil2_state.gov#ext#@pepfar.onmicrosoft.com::3ed8609e-1721-4c42-97a1-2fddb6b1c553" providerId="AD" clId="Web-{C360F4AC-FC4C-772C-35CD-40FDD6FE6BD8}" dt="2024-09-04T17:29:22.618" v="209" actId="20577"/>
        <pc:sldMkLst>
          <pc:docMk/>
          <pc:sldMk cId="132580943" sldId="270"/>
        </pc:sldMkLst>
        <pc:spChg chg="mod">
          <ac:chgData name="Ali, Leila" userId="S::alil2_state.gov#ext#@pepfar.onmicrosoft.com::3ed8609e-1721-4c42-97a1-2fddb6b1c553" providerId="AD" clId="Web-{C360F4AC-FC4C-772C-35CD-40FDD6FE6BD8}" dt="2024-09-04T17:22:25.647" v="193" actId="20577"/>
          <ac:spMkLst>
            <pc:docMk/>
            <pc:sldMk cId="132580943" sldId="270"/>
            <ac:spMk id="2" creationId="{C9CBCD1B-78BF-410A-93D7-4F792FA9EDE2}"/>
          </ac:spMkLst>
        </pc:spChg>
        <pc:spChg chg="mod">
          <ac:chgData name="Ali, Leila" userId="S::alil2_state.gov#ext#@pepfar.onmicrosoft.com::3ed8609e-1721-4c42-97a1-2fddb6b1c553" providerId="AD" clId="Web-{C360F4AC-FC4C-772C-35CD-40FDD6FE6BD8}" dt="2024-09-04T17:29:22.618" v="209" actId="20577"/>
          <ac:spMkLst>
            <pc:docMk/>
            <pc:sldMk cId="132580943" sldId="270"/>
            <ac:spMk id="18" creationId="{925F57FF-7070-1946-B379-AF6BA0863A46}"/>
          </ac:spMkLst>
        </pc:spChg>
        <pc:extLst>
          <p:ext xmlns:p="http://schemas.openxmlformats.org/presentationml/2006/main" uri="{D6D511B9-2390-475A-947B-AFAB55BFBCF1}">
            <pc226:cmChg xmlns:pc226="http://schemas.microsoft.com/office/powerpoint/2022/06/main/command" chg="mod">
              <pc226:chgData name="Ali, Leila" userId="S::alil2_state.gov#ext#@pepfar.onmicrosoft.com::3ed8609e-1721-4c42-97a1-2fddb6b1c553" providerId="AD" clId="Web-{C360F4AC-FC4C-772C-35CD-40FDD6FE6BD8}" dt="2024-09-04T17:29:22.618" v="209" actId="20577"/>
              <pc2:cmMkLst xmlns:pc2="http://schemas.microsoft.com/office/powerpoint/2019/9/main/command">
                <pc:docMk/>
                <pc:sldMk cId="132580943" sldId="270"/>
                <pc2:cmMk id="{B19B1467-680E-4D61-AE04-69B7DE740B16}"/>
              </pc2:cmMkLst>
            </pc226:cmChg>
          </p:ext>
        </pc:extLst>
      </pc:sldChg>
      <pc:sldChg chg="addSp delSp modSp">
        <pc:chgData name="Ali, Leila" userId="S::alil2_state.gov#ext#@pepfar.onmicrosoft.com::3ed8609e-1721-4c42-97a1-2fddb6b1c553" providerId="AD" clId="Web-{C360F4AC-FC4C-772C-35CD-40FDD6FE6BD8}" dt="2024-09-04T17:22:00.980" v="182" actId="20577"/>
        <pc:sldMkLst>
          <pc:docMk/>
          <pc:sldMk cId="1933111018" sldId="271"/>
        </pc:sldMkLst>
        <pc:spChg chg="add del mod">
          <ac:chgData name="Ali, Leila" userId="S::alil2_state.gov#ext#@pepfar.onmicrosoft.com::3ed8609e-1721-4c42-97a1-2fddb6b1c553" providerId="AD" clId="Web-{C360F4AC-FC4C-772C-35CD-40FDD6FE6BD8}" dt="2024-09-04T17:22:00.980" v="182" actId="20577"/>
          <ac:spMkLst>
            <pc:docMk/>
            <pc:sldMk cId="1933111018" sldId="271"/>
            <ac:spMk id="2" creationId="{C9CBCD1B-78BF-410A-93D7-4F792FA9EDE2}"/>
          </ac:spMkLst>
        </pc:spChg>
        <pc:spChg chg="add del mod">
          <ac:chgData name="Ali, Leila" userId="S::alil2_state.gov#ext#@pepfar.onmicrosoft.com::3ed8609e-1721-4c42-97a1-2fddb6b1c553" providerId="AD" clId="Web-{C360F4AC-FC4C-772C-35CD-40FDD6FE6BD8}" dt="2024-09-04T17:21:57.433" v="180"/>
          <ac:spMkLst>
            <pc:docMk/>
            <pc:sldMk cId="1933111018" sldId="271"/>
            <ac:spMk id="6" creationId="{B281E989-8A3B-8CA6-A772-124A3450BA71}"/>
          </ac:spMkLst>
        </pc:spChg>
      </pc:sldChg>
      <pc:sldChg chg="addSp delSp modSp">
        <pc:chgData name="Ali, Leila" userId="S::alil2_state.gov#ext#@pepfar.onmicrosoft.com::3ed8609e-1721-4c42-97a1-2fddb6b1c553" providerId="AD" clId="Web-{C360F4AC-FC4C-772C-35CD-40FDD6FE6BD8}" dt="2024-09-04T17:22:17.100" v="188" actId="20577"/>
        <pc:sldMkLst>
          <pc:docMk/>
          <pc:sldMk cId="3158978005" sldId="272"/>
        </pc:sldMkLst>
        <pc:spChg chg="add del mod">
          <ac:chgData name="Ali, Leila" userId="S::alil2_state.gov#ext#@pepfar.onmicrosoft.com::3ed8609e-1721-4c42-97a1-2fddb6b1c553" providerId="AD" clId="Web-{C360F4AC-FC4C-772C-35CD-40FDD6FE6BD8}" dt="2024-09-04T17:22:17.100" v="188" actId="20577"/>
          <ac:spMkLst>
            <pc:docMk/>
            <pc:sldMk cId="3158978005" sldId="272"/>
            <ac:spMk id="2" creationId="{C9CBCD1B-78BF-410A-93D7-4F792FA9EDE2}"/>
          </ac:spMkLst>
        </pc:spChg>
        <pc:spChg chg="add del mod">
          <ac:chgData name="Ali, Leila" userId="S::alil2_state.gov#ext#@pepfar.onmicrosoft.com::3ed8609e-1721-4c42-97a1-2fddb6b1c553" providerId="AD" clId="Web-{C360F4AC-FC4C-772C-35CD-40FDD6FE6BD8}" dt="2024-09-04T17:22:12.412" v="186"/>
          <ac:spMkLst>
            <pc:docMk/>
            <pc:sldMk cId="3158978005" sldId="272"/>
            <ac:spMk id="6" creationId="{ACD60355-5969-B742-D819-5F3F66D8EF5A}"/>
          </ac:spMkLst>
        </pc:spChg>
      </pc:sldChg>
      <pc:sldChg chg="modSp">
        <pc:chgData name="Ali, Leila" userId="S::alil2_state.gov#ext#@pepfar.onmicrosoft.com::3ed8609e-1721-4c42-97a1-2fddb6b1c553" providerId="AD" clId="Web-{C360F4AC-FC4C-772C-35CD-40FDD6FE6BD8}" dt="2024-09-04T17:23:10.786" v="205" actId="20577"/>
        <pc:sldMkLst>
          <pc:docMk/>
          <pc:sldMk cId="2593821247" sldId="276"/>
        </pc:sldMkLst>
        <pc:spChg chg="mod">
          <ac:chgData name="Ali, Leila" userId="S::alil2_state.gov#ext#@pepfar.onmicrosoft.com::3ed8609e-1721-4c42-97a1-2fddb6b1c553" providerId="AD" clId="Web-{C360F4AC-FC4C-772C-35CD-40FDD6FE6BD8}" dt="2024-09-04T17:23:10.786" v="205" actId="20577"/>
          <ac:spMkLst>
            <pc:docMk/>
            <pc:sldMk cId="2593821247" sldId="276"/>
            <ac:spMk id="2" creationId="{C9CBCD1B-78BF-410A-93D7-4F792FA9EDE2}"/>
          </ac:spMkLst>
        </pc:spChg>
      </pc:sldChg>
      <pc:sldChg chg="modSp">
        <pc:chgData name="Ali, Leila" userId="S::alil2_state.gov#ext#@pepfar.onmicrosoft.com::3ed8609e-1721-4c42-97a1-2fddb6b1c553" providerId="AD" clId="Web-{C360F4AC-FC4C-772C-35CD-40FDD6FE6BD8}" dt="2024-09-04T17:21:14.602" v="162" actId="20577"/>
        <pc:sldMkLst>
          <pc:docMk/>
          <pc:sldMk cId="3495001048" sldId="277"/>
        </pc:sldMkLst>
        <pc:spChg chg="mod">
          <ac:chgData name="Ali, Leila" userId="S::alil2_state.gov#ext#@pepfar.onmicrosoft.com::3ed8609e-1721-4c42-97a1-2fddb6b1c553" providerId="AD" clId="Web-{C360F4AC-FC4C-772C-35CD-40FDD6FE6BD8}" dt="2024-09-04T17:21:14.602" v="162" actId="20577"/>
          <ac:spMkLst>
            <pc:docMk/>
            <pc:sldMk cId="3495001048" sldId="277"/>
            <ac:spMk id="2" creationId="{C9CBCD1B-78BF-410A-93D7-4F792FA9EDE2}"/>
          </ac:spMkLst>
        </pc:spChg>
      </pc:sldChg>
      <pc:sldChg chg="modSp">
        <pc:chgData name="Ali, Leila" userId="S::alil2_state.gov#ext#@pepfar.onmicrosoft.com::3ed8609e-1721-4c42-97a1-2fddb6b1c553" providerId="AD" clId="Web-{C360F4AC-FC4C-772C-35CD-40FDD6FE6BD8}" dt="2024-09-04T17:22:53.103" v="202" actId="20577"/>
        <pc:sldMkLst>
          <pc:docMk/>
          <pc:sldMk cId="589857738" sldId="278"/>
        </pc:sldMkLst>
        <pc:spChg chg="mod">
          <ac:chgData name="Ali, Leila" userId="S::alil2_state.gov#ext#@pepfar.onmicrosoft.com::3ed8609e-1721-4c42-97a1-2fddb6b1c553" providerId="AD" clId="Web-{C360F4AC-FC4C-772C-35CD-40FDD6FE6BD8}" dt="2024-09-04T17:22:53.103" v="202" actId="20577"/>
          <ac:spMkLst>
            <pc:docMk/>
            <pc:sldMk cId="589857738" sldId="278"/>
            <ac:spMk id="2" creationId="{C9CBCD1B-78BF-410A-93D7-4F792FA9EDE2}"/>
          </ac:spMkLst>
        </pc:spChg>
      </pc:sldChg>
      <pc:sldChg chg="modSp">
        <pc:chgData name="Ali, Leila" userId="S::alil2_state.gov#ext#@pepfar.onmicrosoft.com::3ed8609e-1721-4c42-97a1-2fddb6b1c553" providerId="AD" clId="Web-{C360F4AC-FC4C-772C-35CD-40FDD6FE6BD8}" dt="2024-09-04T17:23:04.135" v="204" actId="20577"/>
        <pc:sldMkLst>
          <pc:docMk/>
          <pc:sldMk cId="3654503241" sldId="280"/>
        </pc:sldMkLst>
        <pc:spChg chg="mod">
          <ac:chgData name="Ali, Leila" userId="S::alil2_state.gov#ext#@pepfar.onmicrosoft.com::3ed8609e-1721-4c42-97a1-2fddb6b1c553" providerId="AD" clId="Web-{C360F4AC-FC4C-772C-35CD-40FDD6FE6BD8}" dt="2024-09-04T17:23:04.135" v="204" actId="20577"/>
          <ac:spMkLst>
            <pc:docMk/>
            <pc:sldMk cId="3654503241" sldId="280"/>
            <ac:spMk id="2" creationId="{C9CBCD1B-78BF-410A-93D7-4F792FA9EDE2}"/>
          </ac:spMkLst>
        </pc:spChg>
      </pc:sldChg>
      <pc:sldChg chg="modSp">
        <pc:chgData name="Ali, Leila" userId="S::alil2_state.gov#ext#@pepfar.onmicrosoft.com::3ed8609e-1721-4c42-97a1-2fddb6b1c553" providerId="AD" clId="Web-{C360F4AC-FC4C-772C-35CD-40FDD6FE6BD8}" dt="2024-09-04T17:22:59.604" v="203" actId="20577"/>
        <pc:sldMkLst>
          <pc:docMk/>
          <pc:sldMk cId="3591488781" sldId="281"/>
        </pc:sldMkLst>
        <pc:spChg chg="mod">
          <ac:chgData name="Ali, Leila" userId="S::alil2_state.gov#ext#@pepfar.onmicrosoft.com::3ed8609e-1721-4c42-97a1-2fddb6b1c553" providerId="AD" clId="Web-{C360F4AC-FC4C-772C-35CD-40FDD6FE6BD8}" dt="2024-09-04T17:22:59.604" v="203" actId="20577"/>
          <ac:spMkLst>
            <pc:docMk/>
            <pc:sldMk cId="3591488781" sldId="281"/>
            <ac:spMk id="2" creationId="{C9CBCD1B-78BF-410A-93D7-4F792FA9EDE2}"/>
          </ac:spMkLst>
        </pc:spChg>
      </pc:sldChg>
      <pc:sldChg chg="modSp">
        <pc:chgData name="Ali, Leila" userId="S::alil2_state.gov#ext#@pepfar.onmicrosoft.com::3ed8609e-1721-4c42-97a1-2fddb6b1c553" providerId="AD" clId="Web-{C360F4AC-FC4C-772C-35CD-40FDD6FE6BD8}" dt="2024-09-04T17:20:51.612" v="149" actId="20577"/>
        <pc:sldMkLst>
          <pc:docMk/>
          <pc:sldMk cId="1872858801" sldId="284"/>
        </pc:sldMkLst>
        <pc:spChg chg="mod">
          <ac:chgData name="Ali, Leila" userId="S::alil2_state.gov#ext#@pepfar.onmicrosoft.com::3ed8609e-1721-4c42-97a1-2fddb6b1c553" providerId="AD" clId="Web-{C360F4AC-FC4C-772C-35CD-40FDD6FE6BD8}" dt="2024-09-04T17:20:51.612" v="149" actId="20577"/>
          <ac:spMkLst>
            <pc:docMk/>
            <pc:sldMk cId="1872858801" sldId="284"/>
            <ac:spMk id="2" creationId="{C9CBCD1B-78BF-410A-93D7-4F792FA9EDE2}"/>
          </ac:spMkLst>
        </pc:spChg>
      </pc:sldChg>
      <pc:sldChg chg="modSp">
        <pc:chgData name="Ali, Leila" userId="S::alil2_state.gov#ext#@pepfar.onmicrosoft.com::3ed8609e-1721-4c42-97a1-2fddb6b1c553" providerId="AD" clId="Web-{C360F4AC-FC4C-772C-35CD-40FDD6FE6BD8}" dt="2024-09-04T17:20:45.639" v="147" actId="20577"/>
        <pc:sldMkLst>
          <pc:docMk/>
          <pc:sldMk cId="392798761" sldId="285"/>
        </pc:sldMkLst>
        <pc:spChg chg="mod">
          <ac:chgData name="Ali, Leila" userId="S::alil2_state.gov#ext#@pepfar.onmicrosoft.com::3ed8609e-1721-4c42-97a1-2fddb6b1c553" providerId="AD" clId="Web-{C360F4AC-FC4C-772C-35CD-40FDD6FE6BD8}" dt="2024-09-04T17:20:45.639" v="147" actId="20577"/>
          <ac:spMkLst>
            <pc:docMk/>
            <pc:sldMk cId="392798761" sldId="285"/>
            <ac:spMk id="2" creationId="{C9CBCD1B-78BF-410A-93D7-4F792FA9EDE2}"/>
          </ac:spMkLst>
        </pc:spChg>
      </pc:sldChg>
      <pc:sldChg chg="modSp">
        <pc:chgData name="Ali, Leila" userId="S::alil2_state.gov#ext#@pepfar.onmicrosoft.com::3ed8609e-1721-4c42-97a1-2fddb6b1c553" providerId="AD" clId="Web-{C360F4AC-FC4C-772C-35CD-40FDD6FE6BD8}" dt="2024-09-04T17:21:46.464" v="178" actId="20577"/>
        <pc:sldMkLst>
          <pc:docMk/>
          <pc:sldMk cId="2140685791" sldId="286"/>
        </pc:sldMkLst>
        <pc:spChg chg="mod">
          <ac:chgData name="Ali, Leila" userId="S::alil2_state.gov#ext#@pepfar.onmicrosoft.com::3ed8609e-1721-4c42-97a1-2fddb6b1c553" providerId="AD" clId="Web-{C360F4AC-FC4C-772C-35CD-40FDD6FE6BD8}" dt="2024-09-04T17:21:46.464" v="178" actId="20577"/>
          <ac:spMkLst>
            <pc:docMk/>
            <pc:sldMk cId="2140685791" sldId="286"/>
            <ac:spMk id="2" creationId="{C9CBCD1B-78BF-410A-93D7-4F792FA9EDE2}"/>
          </ac:spMkLst>
        </pc:spChg>
      </pc:sldChg>
      <pc:sldChg chg="modSp">
        <pc:chgData name="Ali, Leila" userId="S::alil2_state.gov#ext#@pepfar.onmicrosoft.com::3ed8609e-1721-4c42-97a1-2fddb6b1c553" providerId="AD" clId="Web-{C360F4AC-FC4C-772C-35CD-40FDD6FE6BD8}" dt="2024-09-04T17:21:40.636" v="172" actId="20577"/>
        <pc:sldMkLst>
          <pc:docMk/>
          <pc:sldMk cId="2328065324" sldId="287"/>
        </pc:sldMkLst>
        <pc:spChg chg="mod">
          <ac:chgData name="Ali, Leila" userId="S::alil2_state.gov#ext#@pepfar.onmicrosoft.com::3ed8609e-1721-4c42-97a1-2fddb6b1c553" providerId="AD" clId="Web-{C360F4AC-FC4C-772C-35CD-40FDD6FE6BD8}" dt="2024-09-04T17:21:40.636" v="172" actId="20577"/>
          <ac:spMkLst>
            <pc:docMk/>
            <pc:sldMk cId="2328065324" sldId="287"/>
            <ac:spMk id="2" creationId="{C9CBCD1B-78BF-410A-93D7-4F792FA9EDE2}"/>
          </ac:spMkLst>
        </pc:spChg>
      </pc:sldChg>
      <pc:sldChg chg="modSp">
        <pc:chgData name="Ali, Leila" userId="S::alil2_state.gov#ext#@pepfar.onmicrosoft.com::3ed8609e-1721-4c42-97a1-2fddb6b1c553" providerId="AD" clId="Web-{C360F4AC-FC4C-772C-35CD-40FDD6FE6BD8}" dt="2024-09-04T17:21:23.180" v="164" actId="20577"/>
        <pc:sldMkLst>
          <pc:docMk/>
          <pc:sldMk cId="3302746924" sldId="298"/>
        </pc:sldMkLst>
        <pc:spChg chg="mod">
          <ac:chgData name="Ali, Leila" userId="S::alil2_state.gov#ext#@pepfar.onmicrosoft.com::3ed8609e-1721-4c42-97a1-2fddb6b1c553" providerId="AD" clId="Web-{C360F4AC-FC4C-772C-35CD-40FDD6FE6BD8}" dt="2024-09-04T17:21:23.180" v="164" actId="20577"/>
          <ac:spMkLst>
            <pc:docMk/>
            <pc:sldMk cId="3302746924" sldId="298"/>
            <ac:spMk id="2" creationId="{C9CBCD1B-78BF-410A-93D7-4F792FA9EDE2}"/>
          </ac:spMkLst>
        </pc:spChg>
      </pc:sldChg>
      <pc:sldChg chg="modSp">
        <pc:chgData name="Ali, Leila" userId="S::alil2_state.gov#ext#@pepfar.onmicrosoft.com::3ed8609e-1721-4c42-97a1-2fddb6b1c553" providerId="AD" clId="Web-{C360F4AC-FC4C-772C-35CD-40FDD6FE6BD8}" dt="2024-09-04T17:19:32.199" v="26"/>
        <pc:sldMkLst>
          <pc:docMk/>
          <pc:sldMk cId="3057478180" sldId="324"/>
        </pc:sldMkLst>
        <pc:graphicFrameChg chg="mod modGraphic">
          <ac:chgData name="Ali, Leila" userId="S::alil2_state.gov#ext#@pepfar.onmicrosoft.com::3ed8609e-1721-4c42-97a1-2fddb6b1c553" providerId="AD" clId="Web-{C360F4AC-FC4C-772C-35CD-40FDD6FE6BD8}" dt="2024-09-04T17:19:32.199" v="26"/>
          <ac:graphicFrameMkLst>
            <pc:docMk/>
            <pc:sldMk cId="3057478180" sldId="324"/>
            <ac:graphicFrameMk id="5" creationId="{DB46A823-421D-63D9-E09B-24910B3752A4}"/>
          </ac:graphicFrameMkLst>
        </pc:graphicFrameChg>
      </pc:sldChg>
      <pc:sldChg chg="modSp">
        <pc:chgData name="Ali, Leila" userId="S::alil2_state.gov#ext#@pepfar.onmicrosoft.com::3ed8609e-1721-4c42-97a1-2fddb6b1c553" providerId="AD" clId="Web-{C360F4AC-FC4C-772C-35CD-40FDD6FE6BD8}" dt="2024-09-04T17:23:25.012" v="207"/>
        <pc:sldMkLst>
          <pc:docMk/>
          <pc:sldMk cId="3246141863" sldId="325"/>
        </pc:sldMkLst>
        <pc:graphicFrameChg chg="mod modGraphic">
          <ac:chgData name="Ali, Leila" userId="S::alil2_state.gov#ext#@pepfar.onmicrosoft.com::3ed8609e-1721-4c42-97a1-2fddb6b1c553" providerId="AD" clId="Web-{C360F4AC-FC4C-772C-35CD-40FDD6FE6BD8}" dt="2024-09-04T17:23:25.012" v="207"/>
          <ac:graphicFrameMkLst>
            <pc:docMk/>
            <pc:sldMk cId="3246141863" sldId="325"/>
            <ac:graphicFrameMk id="5" creationId="{DB46A823-421D-63D9-E09B-24910B3752A4}"/>
          </ac:graphicFrameMkLst>
        </pc:graphicFrameChg>
      </pc:sldChg>
      <pc:sldChg chg="modSp">
        <pc:chgData name="Ali, Leila" userId="S::alil2_state.gov#ext#@pepfar.onmicrosoft.com::3ed8609e-1721-4c42-97a1-2fddb6b1c553" providerId="AD" clId="Web-{C360F4AC-FC4C-772C-35CD-40FDD6FE6BD8}" dt="2024-09-04T17:20:30.873" v="145"/>
        <pc:sldMkLst>
          <pc:docMk/>
          <pc:sldMk cId="3524779133" sldId="326"/>
        </pc:sldMkLst>
        <pc:graphicFrameChg chg="mod modGraphic">
          <ac:chgData name="Ali, Leila" userId="S::alil2_state.gov#ext#@pepfar.onmicrosoft.com::3ed8609e-1721-4c42-97a1-2fddb6b1c553" providerId="AD" clId="Web-{C360F4AC-FC4C-772C-35CD-40FDD6FE6BD8}" dt="2024-09-04T17:20:30.873" v="145"/>
          <ac:graphicFrameMkLst>
            <pc:docMk/>
            <pc:sldMk cId="3524779133" sldId="326"/>
            <ac:graphicFrameMk id="5" creationId="{DB46A823-421D-63D9-E09B-24910B3752A4}"/>
          </ac:graphicFrameMkLst>
        </pc:graphicFrameChg>
      </pc:sldChg>
      <pc:sldChg chg="modSp">
        <pc:chgData name="Ali, Leila" userId="S::alil2_state.gov#ext#@pepfar.onmicrosoft.com::3ed8609e-1721-4c42-97a1-2fddb6b1c553" providerId="AD" clId="Web-{C360F4AC-FC4C-772C-35CD-40FDD6FE6BD8}" dt="2024-09-04T17:21:08.461" v="157" actId="20577"/>
        <pc:sldMkLst>
          <pc:docMk/>
          <pc:sldMk cId="1573866620" sldId="335"/>
        </pc:sldMkLst>
        <pc:spChg chg="mod">
          <ac:chgData name="Ali, Leila" userId="S::alil2_state.gov#ext#@pepfar.onmicrosoft.com::3ed8609e-1721-4c42-97a1-2fddb6b1c553" providerId="AD" clId="Web-{C360F4AC-FC4C-772C-35CD-40FDD6FE6BD8}" dt="2024-09-04T17:21:08.461" v="157" actId="20577"/>
          <ac:spMkLst>
            <pc:docMk/>
            <pc:sldMk cId="1573866620" sldId="335"/>
            <ac:spMk id="2" creationId="{A893F1ED-91D4-EE84-94C3-3B180BFF1238}"/>
          </ac:spMkLst>
        </pc:spChg>
      </pc:sldChg>
      <pc:sldChg chg="modSp">
        <pc:chgData name="Ali, Leila" userId="S::alil2_state.gov#ext#@pepfar.onmicrosoft.com::3ed8609e-1721-4c42-97a1-2fddb6b1c553" providerId="AD" clId="Web-{C360F4AC-FC4C-772C-35CD-40FDD6FE6BD8}" dt="2024-09-04T17:21:28.336" v="166" actId="20577"/>
        <pc:sldMkLst>
          <pc:docMk/>
          <pc:sldMk cId="525457694" sldId="336"/>
        </pc:sldMkLst>
        <pc:spChg chg="mod">
          <ac:chgData name="Ali, Leila" userId="S::alil2_state.gov#ext#@pepfar.onmicrosoft.com::3ed8609e-1721-4c42-97a1-2fddb6b1c553" providerId="AD" clId="Web-{C360F4AC-FC4C-772C-35CD-40FDD6FE6BD8}" dt="2024-09-04T17:21:28.336" v="166" actId="20577"/>
          <ac:spMkLst>
            <pc:docMk/>
            <pc:sldMk cId="525457694" sldId="336"/>
            <ac:spMk id="2" creationId="{CB1CBEFF-29D2-3B31-99C5-598CC931E32C}"/>
          </ac:spMkLst>
        </pc:spChg>
      </pc:sldChg>
      <pc:sldChg chg="addSp delSp modSp">
        <pc:chgData name="Ali, Leila" userId="S::alil2_state.gov#ext#@pepfar.onmicrosoft.com::3ed8609e-1721-4c42-97a1-2fddb6b1c553" providerId="AD" clId="Web-{C360F4AC-FC4C-772C-35CD-40FDD6FE6BD8}" dt="2024-09-04T17:22:38.396" v="198" actId="20577"/>
        <pc:sldMkLst>
          <pc:docMk/>
          <pc:sldMk cId="2477089765" sldId="338"/>
        </pc:sldMkLst>
        <pc:spChg chg="add del mod">
          <ac:chgData name="Ali, Leila" userId="S::alil2_state.gov#ext#@pepfar.onmicrosoft.com::3ed8609e-1721-4c42-97a1-2fddb6b1c553" providerId="AD" clId="Web-{C360F4AC-FC4C-772C-35CD-40FDD6FE6BD8}" dt="2024-09-04T17:22:38.396" v="198" actId="20577"/>
          <ac:spMkLst>
            <pc:docMk/>
            <pc:sldMk cId="2477089765" sldId="338"/>
            <ac:spMk id="2" creationId="{1D30C8D8-7B22-545C-8ADD-9D50F98EE5F5}"/>
          </ac:spMkLst>
        </pc:spChg>
        <pc:spChg chg="add del mod">
          <ac:chgData name="Ali, Leila" userId="S::alil2_state.gov#ext#@pepfar.onmicrosoft.com::3ed8609e-1721-4c42-97a1-2fddb6b1c553" providerId="AD" clId="Web-{C360F4AC-FC4C-772C-35CD-40FDD6FE6BD8}" dt="2024-09-04T17:22:35.380" v="196"/>
          <ac:spMkLst>
            <pc:docMk/>
            <pc:sldMk cId="2477089765" sldId="338"/>
            <ac:spMk id="8" creationId="{386C5720-7397-1AB3-BBF7-4061AD31B42E}"/>
          </ac:spMkLst>
        </pc:spChg>
      </pc:sldChg>
    </pc:docChg>
  </pc:docChgLst>
  <pc:docChgLst>
    <pc:chgData name="Ali, Leila" userId="S::alil2_state.gov#ext#@pepfar.onmicrosoft.com::3ed8609e-1721-4c42-97a1-2fddb6b1c553" providerId="AD" clId="Web-{9344AA8E-3AAA-877E-8D86-4A6293B86C7A}"/>
    <pc:docChg chg="addSld modSld">
      <pc:chgData name="Ali, Leila" userId="S::alil2_state.gov#ext#@pepfar.onmicrosoft.com::3ed8609e-1721-4c42-97a1-2fddb6b1c553" providerId="AD" clId="Web-{9344AA8E-3AAA-877E-8D86-4A6293B86C7A}" dt="2024-08-22T17:48:32.470" v="14"/>
      <pc:docMkLst>
        <pc:docMk/>
      </pc:docMkLst>
      <pc:sldChg chg="modSp">
        <pc:chgData name="Ali, Leila" userId="S::alil2_state.gov#ext#@pepfar.onmicrosoft.com::3ed8609e-1721-4c42-97a1-2fddb6b1c553" providerId="AD" clId="Web-{9344AA8E-3AAA-877E-8D86-4A6293B86C7A}" dt="2024-08-22T17:48:32.470" v="14"/>
        <pc:sldMkLst>
          <pc:docMk/>
          <pc:sldMk cId="3524779133" sldId="326"/>
        </pc:sldMkLst>
        <pc:graphicFrameChg chg="mod modGraphic">
          <ac:chgData name="Ali, Leila" userId="S::alil2_state.gov#ext#@pepfar.onmicrosoft.com::3ed8609e-1721-4c42-97a1-2fddb6b1c553" providerId="AD" clId="Web-{9344AA8E-3AAA-877E-8D86-4A6293B86C7A}" dt="2024-08-22T17:48:32.470" v="14"/>
          <ac:graphicFrameMkLst>
            <pc:docMk/>
            <pc:sldMk cId="3524779133" sldId="326"/>
            <ac:graphicFrameMk id="5" creationId="{DB46A823-421D-63D9-E09B-24910B3752A4}"/>
          </ac:graphicFrameMkLst>
        </pc:graphicFrameChg>
      </pc:sldChg>
      <pc:sldChg chg="new">
        <pc:chgData name="Ali, Leila" userId="S::alil2_state.gov#ext#@pepfar.onmicrosoft.com::3ed8609e-1721-4c42-97a1-2fddb6b1c553" providerId="AD" clId="Web-{9344AA8E-3AAA-877E-8D86-4A6293B86C7A}" dt="2024-08-22T17:35:13.252" v="0"/>
        <pc:sldMkLst>
          <pc:docMk/>
          <pc:sldMk cId="103844563" sldId="340"/>
        </pc:sldMkLst>
      </pc:sldChg>
    </pc:docChg>
  </pc:docChgLst>
</pc:chgInfo>
</file>

<file path=ppt/comments/modernComment_106_CDF89DB9.xml><?xml version="1.0" encoding="utf-8"?>
<p188:cmLst xmlns:a="http://schemas.openxmlformats.org/drawingml/2006/main" xmlns:r="http://schemas.openxmlformats.org/officeDocument/2006/relationships" xmlns:p188="http://schemas.microsoft.com/office/powerpoint/2018/8/main">
  <p188:cm id="{3B82ED20-0444-4FF5-BE01-4E64F9AE6D8D}" authorId="{E64B6424-E7D3-738E-5321-740455C53662}" status="resolved" created="2022-09-01T04:07:26.072" complete="100000">
    <ac:deMkLst xmlns:ac="http://schemas.microsoft.com/office/drawing/2013/main/command">
      <pc:docMk xmlns:pc="http://schemas.microsoft.com/office/powerpoint/2013/main/command"/>
      <pc:sldMk xmlns:pc="http://schemas.microsoft.com/office/powerpoint/2013/main/command" cId="150859858" sldId="813"/>
      <ac:spMk id="18" creationId="{925F57FF-7070-1946-B379-AF6BA0863A46}"/>
    </ac:deMkLst>
    <p188:replyLst>
      <p188:reply id="{F66ADC38-B5BE-4DD1-973C-D1AF25AF8F64}" authorId="{E64B6424-E7D3-738E-5321-740455C53662}" created="2022-09-02T02:12:01.836">
        <p188:txBody>
          <a:bodyPr/>
          <a:lstStyle/>
          <a:p>
            <a:r>
              <a:rPr lang="en-US"/>
              <a:t>updated</a:t>
            </a:r>
          </a:p>
        </p188:txBody>
      </p188:reply>
    </p188:replyLst>
    <p188:txBody>
      <a:bodyPr/>
      <a:lstStyle/>
      <a:p>
        <a:r>
          <a:rPr lang="en-US"/>
          <a:t>New error/update content</a:t>
        </a:r>
      </a:p>
    </p188:txBody>
  </p188:cm>
</p188:cmLst>
</file>

<file path=ppt/comments/modernComment_108_942BBDCA.xml><?xml version="1.0" encoding="utf-8"?>
<p188:cmLst xmlns:a="http://schemas.openxmlformats.org/drawingml/2006/main" xmlns:r="http://schemas.openxmlformats.org/officeDocument/2006/relationships" xmlns:p188="http://schemas.microsoft.com/office/powerpoint/2018/8/main">
  <p188:cm id="{F1D3F81A-5171-4D3C-AEF4-D81D0BA105F0}" authorId="{C784CBD9-E76C-FE20-CCD3-58708EA83D82}" created="2024-08-28T13:27:21.407">
    <pc:sldMkLst xmlns:pc="http://schemas.microsoft.com/office/powerpoint/2013/main/command">
      <pc:docMk/>
      <pc:sldMk cId="2485894602" sldId="264"/>
    </pc:sldMkLst>
    <p188:txBody>
      <a:bodyPr/>
      <a:lstStyle/>
      <a:p>
        <a:r>
          <a:rPr lang="en-US"/>
          <a:t>Error not triggering</a:t>
        </a:r>
      </a:p>
    </p188:txBody>
  </p188:cm>
</p188:cmLst>
</file>

<file path=ppt/comments/modernComment_10E_7E7064F.xml><?xml version="1.0" encoding="utf-8"?>
<p188:cmLst xmlns:a="http://schemas.openxmlformats.org/drawingml/2006/main" xmlns:r="http://schemas.openxmlformats.org/officeDocument/2006/relationships" xmlns:p188="http://schemas.microsoft.com/office/powerpoint/2018/8/main">
  <p188:cm id="{B19B1467-680E-4D61-AE04-69B7DE740B16}" authorId="{C784CBD9-E76C-FE20-CCD3-58708EA83D82}" created="2024-08-28T14:11:53.061">
    <ac:txMkLst xmlns:ac="http://schemas.microsoft.com/office/drawing/2013/main/command">
      <pc:docMk xmlns:pc="http://schemas.microsoft.com/office/powerpoint/2013/main/command"/>
      <pc:sldMk xmlns:pc="http://schemas.microsoft.com/office/powerpoint/2013/main/command" cId="132580943" sldId="270"/>
      <ac:spMk id="18" creationId="{925F57FF-7070-1946-B379-AF6BA0863A46}"/>
      <ac:txMk cp="26" len="38">
        <ac:context len="155" hash="3479287349"/>
      </ac:txMk>
    </ac:txMkLst>
    <p188:pos x="4791205" y="313150"/>
    <p188:replyLst>
      <p188:reply id="{27F080BC-51F6-4816-B313-0E006E12C88C}" authorId="{CA14F04F-315A-AF68-9BDD-67B59A71F257}" created="2024-08-28T14:57:05.936">
        <p188:txBody>
          <a:bodyPr/>
          <a:lstStyle/>
          <a:p>
            <a:r>
              <a:rPr lang="en-US"/>
              <a:t>This error needs to be updated</a:t>
            </a:r>
          </a:p>
        </p188:txBody>
      </p188:reply>
    </p188:replyLst>
    <p188:txBody>
      <a:bodyPr/>
      <a:lstStyle/>
      <a:p>
        <a:r>
          <a:rPr lang="en-US"/>
          <a:t>[@Harry Kim] should this read "if National Level is selected in column 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3A34F-C9CC-4A92-933C-9982F9F5843E}" type="datetimeFigureOut">
              <a:t>9/17/2024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4C9BA-F709-4F5F-BA98-0368E1FBC933}" type="slidenum">
              <a:t>‹#›</a:t>
            </a:fld>
            <a:endParaRPr lang="en-US"/>
          </a:p>
        </p:txBody>
      </p:sp>
    </p:spTree>
    <p:extLst>
      <p:ext uri="{BB962C8B-B14F-4D97-AF65-F5344CB8AC3E}">
        <p14:creationId xmlns:p14="http://schemas.microsoft.com/office/powerpoint/2010/main" val="292022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5201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8014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501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Option 2">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p:nvSpPr>
        <p:spPr>
          <a:xfrm>
            <a:off x="-50800" y="-19050"/>
            <a:ext cx="12242800" cy="6877050"/>
          </a:xfrm>
          <a:prstGeom prst="rect">
            <a:avLst/>
          </a:prstGeom>
          <a:blipFill dpi="0" rotWithShape="1">
            <a:blip r:embed="rId3">
              <a:alphaModFix amt="16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894" name="Rectangle 6893"/>
          <p:cNvSpPr/>
          <p:nvPr/>
        </p:nvSpPr>
        <p:spPr>
          <a:xfrm>
            <a:off x="6841582" y="-19049"/>
            <a:ext cx="5350420" cy="6877050"/>
          </a:xfrm>
          <a:prstGeom prst="rect">
            <a:avLst/>
          </a:prstGeom>
          <a:blipFill dpi="0" rotWithShape="1">
            <a:blip r:embed="rId4">
              <a:alphaModFix amt="60000"/>
            </a:blip>
            <a:srcRect/>
            <a:stretch>
              <a:fillRect l="5" t="-12466" r="-68107"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Text Placeholder 21"/>
          <p:cNvSpPr>
            <a:spLocks noGrp="1"/>
          </p:cNvSpPr>
          <p:nvPr>
            <p:ph type="body" sz="quarter" idx="10"/>
          </p:nvPr>
        </p:nvSpPr>
        <p:spPr>
          <a:xfrm>
            <a:off x="288760" y="4304416"/>
            <a:ext cx="11598440" cy="300082"/>
          </a:xfrm>
          <a:prstGeom prst="rect">
            <a:avLst/>
          </a:prstGeom>
        </p:spPr>
        <p:txBody>
          <a:bodyPr wrap="square" anchor="ctr" anchorCtr="0">
            <a:spAutoFit/>
          </a:bodyPr>
          <a:lstStyle>
            <a:lvl1pPr marL="0" indent="0" algn="ctr">
              <a:buNone/>
              <a:defRPr sz="15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88761" y="2642464"/>
            <a:ext cx="11598441" cy="1573072"/>
          </a:xfrm>
          <a:prstGeom prst="rect">
            <a:avLst/>
          </a:prstGeom>
        </p:spPr>
        <p:txBody>
          <a:bodyPr anchor="ctr" anchorCtr="0">
            <a:noAutofit/>
          </a:bodyPr>
          <a:lstStyle>
            <a:lvl1pPr algn="ctr">
              <a:defRPr sz="4050">
                <a:solidFill>
                  <a:schemeClr val="bg1"/>
                </a:solidFill>
                <a:latin typeface="+mj-lt"/>
              </a:defRPr>
            </a:lvl1pPr>
          </a:lstStyle>
          <a:p>
            <a:r>
              <a:rPr lang="en-US"/>
              <a:t>Click to edit Master title style</a:t>
            </a:r>
          </a:p>
        </p:txBody>
      </p:sp>
      <p:pic>
        <p:nvPicPr>
          <p:cNvPr id="10" name="Picture 9" descr="PEPFAR-Logo-Color-Tagline-Transparent-White.gif"/>
          <p:cNvPicPr>
            <a:picLocks noChangeAspect="1"/>
          </p:cNvPicPr>
          <p:nvPr/>
        </p:nvPicPr>
        <p:blipFill>
          <a:blip r:embed="rId5" cstate="print"/>
          <a:stretch>
            <a:fillRect/>
          </a:stretch>
        </p:blipFill>
        <p:spPr>
          <a:xfrm>
            <a:off x="288761" y="248604"/>
            <a:ext cx="4248151" cy="1153467"/>
          </a:xfrm>
          <a:prstGeom prst="rect">
            <a:avLst/>
          </a:prstGeom>
        </p:spPr>
      </p:pic>
    </p:spTree>
    <p:extLst>
      <p:ext uri="{BB962C8B-B14F-4D97-AF65-F5344CB8AC3E}">
        <p14:creationId xmlns:p14="http://schemas.microsoft.com/office/powerpoint/2010/main" val="1102327491"/>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28"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10723" b="11553"/>
          <a:stretch/>
        </p:blipFill>
        <p:spPr>
          <a:xfrm>
            <a:off x="2794000" y="0"/>
            <a:ext cx="9372600" cy="6838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1200" smtClean="0">
                <a:solidFill>
                  <a:srgbClr val="FFFFFF"/>
                </a:solidFill>
              </a:rPr>
              <a:pPr/>
              <a:t>‹#›</a:t>
            </a:fld>
            <a:endParaRPr lang="en-US" sz="1200">
              <a:solidFill>
                <a:srgbClr val="FFFFFF"/>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00936430"/>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360622"/>
            <a:ext cx="1549161" cy="421178"/>
          </a:xfrm>
          <a:prstGeom prst="rect">
            <a:avLst/>
          </a:prstGeom>
        </p:spPr>
      </p:pic>
      <p:sp>
        <p:nvSpPr>
          <p:cNvPr id="4" name="Text Placeholder 3"/>
          <p:cNvSpPr>
            <a:spLocks noGrp="1"/>
          </p:cNvSpPr>
          <p:nvPr>
            <p:ph type="body" sz="quarter" idx="15"/>
          </p:nvPr>
        </p:nvSpPr>
        <p:spPr>
          <a:xfrm>
            <a:off x="1893135" y="6499276"/>
            <a:ext cx="9604861" cy="172328"/>
          </a:xfrm>
          <a:prstGeom prst="rect">
            <a:avLst/>
          </a:prstGeom>
        </p:spPr>
        <p:txBody>
          <a:bodyPr lIns="0" tIns="0" rIns="0" bIns="0">
            <a:normAutofit/>
          </a:bodyPr>
          <a:lstStyle>
            <a:lvl1pPr marL="0" indent="0">
              <a:buFontTx/>
              <a:buNone/>
              <a:defRPr sz="800">
                <a:solidFill>
                  <a:schemeClr val="tx1"/>
                </a:solidFill>
                <a:latin typeface="+mj-lt"/>
              </a:defRPr>
            </a:lvl1pPr>
          </a:lstStyle>
          <a:p>
            <a:pPr lvl="0"/>
            <a:r>
              <a:rPr lang="en-US"/>
              <a:t>Click to edit Master text styles</a:t>
            </a:r>
          </a:p>
        </p:txBody>
      </p:sp>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a:solidFill>
                <a:srgbClr val="16181A">
                  <a:lumMod val="25000"/>
                </a:srgbClr>
              </a:solidFill>
            </a:endParaRPr>
          </a:p>
        </p:txBody>
      </p:sp>
      <p:sp>
        <p:nvSpPr>
          <p:cNvPr id="12" name="Text Placeholder 13"/>
          <p:cNvSpPr>
            <a:spLocks noGrp="1"/>
          </p:cNvSpPr>
          <p:nvPr>
            <p:ph type="body" sz="quarter" idx="14"/>
          </p:nvPr>
        </p:nvSpPr>
        <p:spPr>
          <a:xfrm>
            <a:off x="267535" y="958048"/>
            <a:ext cx="11614149" cy="1918474"/>
          </a:xfrm>
          <a:prstGeom prst="rect">
            <a:avLst/>
          </a:prstGeom>
        </p:spPr>
        <p:txBody>
          <a:bodyPr wrap="square" lIns="0" tIns="0" rIns="0" bIns="0">
            <a:spAutoFit/>
          </a:bodyPr>
          <a:lstStyle>
            <a:lvl1pPr marL="0" indent="0">
              <a:buNone/>
              <a:defRPr sz="2400">
                <a:solidFill>
                  <a:schemeClr val="tx1"/>
                </a:solidFill>
              </a:defRPr>
            </a:lvl1pPr>
            <a:lvl2pPr marL="336550" indent="-160338">
              <a:defRPr sz="2400">
                <a:solidFill>
                  <a:schemeClr val="tx1"/>
                </a:solidFill>
              </a:defRPr>
            </a:lvl2pPr>
            <a:lvl3pPr marL="577850" indent="-241300">
              <a:buFont typeface="Segoe UI" panose="020B0502040204020203" pitchFamily="34" charset="0"/>
              <a:buChar char="–"/>
              <a:defRPr sz="2400">
                <a:solidFill>
                  <a:schemeClr val="tx1"/>
                </a:solidFill>
              </a:defRPr>
            </a:lvl3pPr>
            <a:lvl4pPr marL="801688" indent="-176213">
              <a:buFont typeface="Wingdings" panose="05000000000000000000" pitchFamily="2" charset="2"/>
              <a:buChar char="§"/>
              <a:defRPr sz="2400">
                <a:solidFill>
                  <a:schemeClr val="tx1"/>
                </a:solidFill>
              </a:defRPr>
            </a:lvl4pPr>
            <a:lvl5pPr marL="1027113" indent="-225425">
              <a:buFont typeface="Century Gothic" panose="020B0502020202020204" pitchFamily="34" charset="0"/>
              <a:buChar char="○"/>
              <a:defRPr sz="2400">
                <a:solidFill>
                  <a:schemeClr val="tx1"/>
                </a:solidFill>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0315123"/>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normAutofit/>
          </a:bodyPr>
          <a:lstStyle>
            <a:lvl1pPr marL="0" indent="0">
              <a:buFontTx/>
              <a:buNone/>
              <a:defRPr sz="3200">
                <a:solidFill>
                  <a:schemeClr val="bg1"/>
                </a:solidFill>
                <a:latin typeface="+mj-lt"/>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360622"/>
            <a:ext cx="1549161" cy="421178"/>
          </a:xfrm>
          <a:prstGeom prst="rect">
            <a:avLst/>
          </a:prstGeom>
        </p:spPr>
      </p:pic>
      <p:sp>
        <p:nvSpPr>
          <p:cNvPr id="4" name="Text Placeholder 3"/>
          <p:cNvSpPr>
            <a:spLocks noGrp="1"/>
          </p:cNvSpPr>
          <p:nvPr>
            <p:ph type="body" sz="quarter" idx="15"/>
          </p:nvPr>
        </p:nvSpPr>
        <p:spPr>
          <a:xfrm>
            <a:off x="1893135" y="6499276"/>
            <a:ext cx="9604861" cy="172328"/>
          </a:xfrm>
          <a:prstGeom prst="rect">
            <a:avLst/>
          </a:prstGeom>
        </p:spPr>
        <p:txBody>
          <a:bodyPr lIns="0" tIns="0" rIns="0" bIns="0">
            <a:normAutofit/>
          </a:bodyPr>
          <a:lstStyle>
            <a:lvl1pPr marL="0" indent="0">
              <a:buFontTx/>
              <a:buNone/>
              <a:defRPr sz="800">
                <a:solidFill>
                  <a:schemeClr val="tx1"/>
                </a:solidFill>
                <a:latin typeface="+mj-lt"/>
              </a:defRPr>
            </a:lvl1pPr>
          </a:lstStyle>
          <a:p>
            <a:pPr lvl="0"/>
            <a:r>
              <a:rPr lang="en-US"/>
              <a:t>Click to edit Master text styles</a:t>
            </a:r>
          </a:p>
        </p:txBody>
      </p:sp>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a:solidFill>
                <a:srgbClr val="16181A">
                  <a:lumMod val="25000"/>
                </a:srgbClr>
              </a:solidFill>
            </a:endParaRPr>
          </a:p>
        </p:txBody>
      </p:sp>
      <p:sp>
        <p:nvSpPr>
          <p:cNvPr id="12" name="Text Placeholder 13"/>
          <p:cNvSpPr>
            <a:spLocks noGrp="1"/>
          </p:cNvSpPr>
          <p:nvPr>
            <p:ph type="body" sz="quarter" idx="14"/>
          </p:nvPr>
        </p:nvSpPr>
        <p:spPr>
          <a:xfrm>
            <a:off x="267535" y="958048"/>
            <a:ext cx="11614149" cy="1918474"/>
          </a:xfrm>
          <a:prstGeom prst="rect">
            <a:avLst/>
          </a:prstGeom>
        </p:spPr>
        <p:txBody>
          <a:bodyPr wrap="square" lIns="0" tIns="0" rIns="0" bIns="0">
            <a:spAutoFit/>
          </a:bodyPr>
          <a:lstStyle>
            <a:lvl1pPr marL="0" indent="0">
              <a:buNone/>
              <a:defRPr sz="2400">
                <a:solidFill>
                  <a:schemeClr val="tx1"/>
                </a:solidFill>
                <a:latin typeface="+mj-lt"/>
              </a:defRPr>
            </a:lvl1pPr>
            <a:lvl2pPr marL="336550" indent="-160338">
              <a:defRPr sz="2400">
                <a:solidFill>
                  <a:schemeClr val="tx1"/>
                </a:solidFill>
                <a:latin typeface="+mj-lt"/>
              </a:defRPr>
            </a:lvl2pPr>
            <a:lvl3pPr marL="577850" indent="-241300">
              <a:buFont typeface="Segoe UI" panose="020B0502040204020203" pitchFamily="34" charset="0"/>
              <a:buChar char="–"/>
              <a:defRPr sz="2400">
                <a:solidFill>
                  <a:schemeClr val="tx1"/>
                </a:solidFill>
                <a:latin typeface="+mj-lt"/>
              </a:defRPr>
            </a:lvl3pPr>
            <a:lvl4pPr marL="801688" indent="-176213">
              <a:buFont typeface="Wingdings" panose="05000000000000000000" pitchFamily="2" charset="2"/>
              <a:buChar char="§"/>
              <a:defRPr sz="2400">
                <a:solidFill>
                  <a:schemeClr val="tx1"/>
                </a:solidFill>
                <a:latin typeface="+mj-lt"/>
              </a:defRPr>
            </a:lvl4pPr>
            <a:lvl5pPr marL="1027113" indent="-225425">
              <a:buFont typeface="Century Gothic" panose="020B0502020202020204" pitchFamily="34" charset="0"/>
              <a:buChar char="○"/>
              <a:defRPr sz="2400">
                <a:solidFill>
                  <a:schemeClr val="tx1"/>
                </a:solidFill>
                <a:latin typeface="+mj-lt"/>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927576"/>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normAutofit/>
          </a:bodyPr>
          <a:lstStyle>
            <a:lvl1pPr marL="0" indent="0">
              <a:buFontTx/>
              <a:buNone/>
              <a:defRPr sz="32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13"/>
          <p:cNvSpPr>
            <a:spLocks noGrp="1"/>
          </p:cNvSpPr>
          <p:nvPr>
            <p:ph type="body" sz="quarter" idx="14"/>
          </p:nvPr>
        </p:nvSpPr>
        <p:spPr>
          <a:xfrm>
            <a:off x="267535" y="958048"/>
            <a:ext cx="11614149" cy="1918474"/>
          </a:xfrm>
          <a:prstGeom prst="rect">
            <a:avLst/>
          </a:prstGeom>
        </p:spPr>
        <p:txBody>
          <a:bodyPr wrap="square" lIns="0" tIns="0" rIns="0" bIns="0">
            <a:spAutoFit/>
          </a:bodyPr>
          <a:lstStyle>
            <a:lvl1pPr marL="0" indent="0">
              <a:buNone/>
              <a:defRPr sz="2400">
                <a:solidFill>
                  <a:schemeClr val="tx1"/>
                </a:solidFill>
                <a:latin typeface="+mn-lt"/>
              </a:defRPr>
            </a:lvl1pPr>
            <a:lvl2pPr marL="336550" indent="-160338">
              <a:defRPr sz="2400">
                <a:solidFill>
                  <a:schemeClr val="tx1"/>
                </a:solidFill>
                <a:latin typeface="+mn-lt"/>
              </a:defRPr>
            </a:lvl2pPr>
            <a:lvl3pPr marL="577850" indent="-241300">
              <a:buFont typeface="Segoe UI" panose="020B0502040204020203" pitchFamily="34" charset="0"/>
              <a:buChar char="–"/>
              <a:defRPr sz="2400">
                <a:solidFill>
                  <a:schemeClr val="tx1"/>
                </a:solidFill>
                <a:latin typeface="+mn-lt"/>
              </a:defRPr>
            </a:lvl3pPr>
            <a:lvl4pPr marL="801688" indent="-176213">
              <a:buFont typeface="Wingdings" panose="05000000000000000000" pitchFamily="2" charset="2"/>
              <a:buChar char="§"/>
              <a:defRPr sz="2400">
                <a:solidFill>
                  <a:schemeClr val="tx1"/>
                </a:solidFill>
                <a:latin typeface="+mn-lt"/>
              </a:defRPr>
            </a:lvl4pPr>
            <a:lvl5pPr marL="1027113" indent="-225425">
              <a:buFont typeface="Century Gothic" panose="020B0502020202020204" pitchFamily="34" charset="0"/>
              <a:buChar char="○"/>
              <a:defRPr sz="2400">
                <a:solidFill>
                  <a:schemeClr val="tx1"/>
                </a:solidFill>
                <a:latin typeface="+mn-lt"/>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1" y="6279342"/>
            <a:ext cx="1549161" cy="421178"/>
          </a:xfrm>
          <a:prstGeom prst="rect">
            <a:avLst/>
          </a:prstGeom>
        </p:spPr>
      </p:pic>
      <p:sp>
        <p:nvSpPr>
          <p:cNvPr id="10" name="Slide Number Placeholder 5"/>
          <p:cNvSpPr>
            <a:spLocks noGrp="1"/>
          </p:cNvSpPr>
          <p:nvPr>
            <p:ph type="sldNum" sz="quarter" idx="4"/>
          </p:nvPr>
        </p:nvSpPr>
        <p:spPr>
          <a:xfrm>
            <a:off x="8610600" y="6346826"/>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EA770F2E-19D4-4CC4-B74B-634446E4E520}" type="slidenum">
              <a:rPr lang="en-US" smtClean="0"/>
              <a:pPr/>
              <a:t>‹#›</a:t>
            </a:fld>
            <a:endParaRPr lang="en-US"/>
          </a:p>
        </p:txBody>
      </p:sp>
    </p:spTree>
    <p:extLst>
      <p:ext uri="{BB962C8B-B14F-4D97-AF65-F5344CB8AC3E}">
        <p14:creationId xmlns:p14="http://schemas.microsoft.com/office/powerpoint/2010/main" val="2929465553"/>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range Section Break Globe">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grayscl/>
            <a:extLst>
              <a:ext uri="{28A0092B-C50C-407E-A947-70E740481C1C}">
                <a14:useLocalDpi xmlns:a14="http://schemas.microsoft.com/office/drawing/2010/main" val="0"/>
              </a:ext>
            </a:extLst>
          </a:blip>
          <a:srcRect t="537" r="11487" b="11830"/>
          <a:stretch/>
        </p:blipFill>
        <p:spPr>
          <a:xfrm>
            <a:off x="2737728" y="-28136"/>
            <a:ext cx="9454273" cy="6894157"/>
          </a:xfrm>
          <a:prstGeom prst="rect">
            <a:avLst/>
          </a:prstGeom>
          <a:solidFill>
            <a:schemeClr val="accent6"/>
          </a:solid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62478579"/>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10723" b="11553"/>
          <a:stretch/>
        </p:blipFill>
        <p:spPr>
          <a:xfrm>
            <a:off x="2794000" y="0"/>
            <a:ext cx="9372600" cy="6838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821003325"/>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range Section Break Globe">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grayscl/>
            <a:extLst>
              <a:ext uri="{28A0092B-C50C-407E-A947-70E740481C1C}">
                <a14:useLocalDpi xmlns:a14="http://schemas.microsoft.com/office/drawing/2010/main" val="0"/>
              </a:ext>
            </a:extLst>
          </a:blip>
          <a:srcRect t="537" r="11487" b="11830"/>
          <a:stretch/>
        </p:blipFill>
        <p:spPr>
          <a:xfrm>
            <a:off x="2737728" y="-28136"/>
            <a:ext cx="9454273" cy="6894157"/>
          </a:xfrm>
          <a:prstGeom prst="rect">
            <a:avLst/>
          </a:prstGeom>
          <a:solidFill>
            <a:schemeClr val="accent6"/>
          </a:solid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1200" smtClean="0">
                <a:solidFill>
                  <a:srgbClr val="FFFFFF"/>
                </a:solidFill>
              </a:rPr>
              <a:pPr/>
              <a:t>‹#›</a:t>
            </a:fld>
            <a:endParaRPr lang="en-US" sz="1200">
              <a:solidFill>
                <a:srgbClr val="FFFFFF"/>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51538899"/>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6158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10723" b="11553"/>
          <a:stretch/>
        </p:blipFill>
        <p:spPr>
          <a:xfrm>
            <a:off x="2794000" y="0"/>
            <a:ext cx="9372600" cy="6838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1200" smtClean="0">
                <a:solidFill>
                  <a:srgbClr val="FFFFFF"/>
                </a:solidFill>
              </a:rPr>
              <a:pPr/>
              <a:t>‹#›</a:t>
            </a:fld>
            <a:endParaRPr lang="en-US" sz="1200">
              <a:solidFill>
                <a:srgbClr val="FFFFFF"/>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08236199"/>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C445A0-345D-4998-9EAC-37E090466D75}"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2167248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C445A0-345D-4998-9EAC-37E090466D75}"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2579614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445A0-345D-4998-9EAC-37E090466D75}"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3185017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C445A0-345D-4998-9EAC-37E090466D75}"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947195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C445A0-345D-4998-9EAC-37E090466D75}"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2019325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C445A0-345D-4998-9EAC-37E090466D75}"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2610502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445A0-345D-4998-9EAC-37E090466D75}"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1283345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38" r="9734" b="10648"/>
          <a:stretch/>
        </p:blipFill>
        <p:spPr>
          <a:xfrm>
            <a:off x="2922335" y="1"/>
            <a:ext cx="9248276" cy="68660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257095926"/>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38" r="9734" b="10648"/>
          <a:stretch/>
        </p:blipFill>
        <p:spPr>
          <a:xfrm>
            <a:off x="2922335" y="1"/>
            <a:ext cx="9248276" cy="68660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1200" smtClean="0">
                <a:solidFill>
                  <a:srgbClr val="FFFFFF"/>
                </a:solidFill>
              </a:rPr>
              <a:pPr/>
              <a:t>‹#›</a:t>
            </a:fld>
            <a:endParaRPr lang="en-US" sz="1200">
              <a:solidFill>
                <a:srgbClr val="FFFFFF"/>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347723995"/>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27712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C445A0-345D-4998-9EAC-37E090466D75}"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3040399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C445A0-345D-4998-9EAC-37E090466D75}"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2334122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C445A0-345D-4998-9EAC-37E090466D75}"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09BE7-52D5-481A-B6F5-5D8E7102D78A}" type="slidenum">
              <a:rPr lang="en-US" smtClean="0"/>
              <a:t>‹#›</a:t>
            </a:fld>
            <a:endParaRPr lang="en-US"/>
          </a:p>
        </p:txBody>
      </p:sp>
    </p:spTree>
    <p:extLst>
      <p:ext uri="{BB962C8B-B14F-4D97-AF65-F5344CB8AC3E}">
        <p14:creationId xmlns:p14="http://schemas.microsoft.com/office/powerpoint/2010/main" val="838712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0C445A0-345D-4998-9EAC-37E090466D75}"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94589" y="6356351"/>
            <a:ext cx="2743200" cy="365125"/>
          </a:xfrm>
        </p:spPr>
        <p:txBody>
          <a:bodyPr/>
          <a:lstStyle/>
          <a:p>
            <a:fld id="{ECC09BE7-52D5-481A-B6F5-5D8E7102D78A}" type="slidenum">
              <a:rPr lang="en-US" smtClean="0"/>
              <a:t>‹#›</a:t>
            </a:fld>
            <a:endParaRPr lang="en-US"/>
          </a:p>
        </p:txBody>
      </p:sp>
      <p:pic>
        <p:nvPicPr>
          <p:cNvPr id="8" name="Picture 7"/>
          <p:cNvPicPr>
            <a:picLocks noChangeAspect="1"/>
          </p:cNvPicPr>
          <p:nvPr userDrawn="1"/>
        </p:nvPicPr>
        <p:blipFill>
          <a:blip r:embed="rId2"/>
          <a:stretch>
            <a:fillRect/>
          </a:stretch>
        </p:blipFill>
        <p:spPr>
          <a:xfrm>
            <a:off x="1643647" y="517237"/>
            <a:ext cx="8947383" cy="5032903"/>
          </a:xfrm>
          <a:prstGeom prst="rect">
            <a:avLst/>
          </a:prstGeom>
        </p:spPr>
      </p:pic>
    </p:spTree>
    <p:extLst>
      <p:ext uri="{BB962C8B-B14F-4D97-AF65-F5344CB8AC3E}">
        <p14:creationId xmlns:p14="http://schemas.microsoft.com/office/powerpoint/2010/main" val="3173964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6096000" y="0"/>
            <a:ext cx="6096000" cy="6858000"/>
          </a:xfrm>
          <a:solidFill>
            <a:schemeClr val="accent3"/>
          </a:solidFill>
        </p:spPr>
        <p:txBody>
          <a:bodyPr lIns="91440" tIns="91440" rIns="91440" bIns="91440" anchor="ctr" anchorCtr="0"/>
          <a:lstStyle>
            <a:lvl1pPr algn="ctr">
              <a:defRPr b="0" i="0" baseline="0">
                <a:solidFill>
                  <a:schemeClr val="bg1"/>
                </a:solidFill>
                <a:latin typeface="Arial" charset="0"/>
                <a:ea typeface="Arial" charset="0"/>
                <a:cs typeface="Arial" charset="0"/>
              </a:defRPr>
            </a:lvl1pPr>
          </a:lstStyle>
          <a:p>
            <a:r>
              <a:rPr lang="en-US"/>
              <a:t>To insert picture, drag to placeholder </a:t>
            </a:r>
            <a:br>
              <a:rPr lang="en-US"/>
            </a:br>
            <a:r>
              <a:rPr lang="en-US"/>
              <a:t>or click icon to add. </a:t>
            </a:r>
            <a:br>
              <a:rPr lang="en-US"/>
            </a:br>
            <a:r>
              <a:rPr lang="en-US"/>
              <a:t>Date and slide number must appear </a:t>
            </a:r>
            <a:br>
              <a:rPr lang="en-US"/>
            </a:br>
            <a:r>
              <a:rPr lang="en-US"/>
              <a:t>on top of picture. </a:t>
            </a:r>
            <a:br>
              <a:rPr lang="en-US"/>
            </a:br>
            <a:r>
              <a:rPr lang="en-US"/>
              <a:t>Adjust date/slide number color </a:t>
            </a:r>
            <a:br>
              <a:rPr lang="en-US"/>
            </a:br>
            <a:r>
              <a:rPr lang="en-US"/>
              <a:t>to contrast as needed.</a:t>
            </a:r>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sp>
        <p:nvSpPr>
          <p:cNvPr id="4" name="Date Placeholder 3"/>
          <p:cNvSpPr>
            <a:spLocks noGrp="1"/>
          </p:cNvSpPr>
          <p:nvPr>
            <p:ph type="dt" sz="half" idx="10"/>
          </p:nvPr>
        </p:nvSpPr>
        <p:spPr/>
        <p:txBody>
          <a:bodyPr/>
          <a:lstStyle/>
          <a:p>
            <a:fld id="{6FA13E5E-E12F-214E-852D-E1E50CA46606}" type="datetime4">
              <a:rPr lang="en-US" smtClean="0"/>
              <a:t>September 17, 2024</a:t>
            </a:fld>
            <a:endParaRPr lang="en-US"/>
          </a:p>
        </p:txBody>
      </p:sp>
      <p:sp>
        <p:nvSpPr>
          <p:cNvPr id="6" name="Slide Number Placeholder 5"/>
          <p:cNvSpPr>
            <a:spLocks noGrp="1"/>
          </p:cNvSpPr>
          <p:nvPr>
            <p:ph type="sldNum" sz="quarter" idx="12"/>
          </p:nvPr>
        </p:nvSpPr>
        <p:spPr/>
        <p:txBody>
          <a:bodyPr/>
          <a:lstStyle/>
          <a:p>
            <a:fld id="{8261C38C-5C2D-5148-8E2E-6A19B9636540}" type="slidenum">
              <a:rPr lang="en-US" smtClean="0"/>
              <a:t>‹#›</a:t>
            </a:fld>
            <a:endParaRPr lang="en-US"/>
          </a:p>
        </p:txBody>
      </p:sp>
      <p:sp>
        <p:nvSpPr>
          <p:cNvPr id="3" name="Content Placeholder 2"/>
          <p:cNvSpPr>
            <a:spLocks noGrp="1"/>
          </p:cNvSpPr>
          <p:nvPr>
            <p:ph idx="1"/>
          </p:nvPr>
        </p:nvSpPr>
        <p:spPr>
          <a:xfrm>
            <a:off x="609600" y="1943100"/>
            <a:ext cx="5181600" cy="4316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0" name="Text Placeholder 9"/>
          <p:cNvSpPr txBox="1">
            <a:spLocks/>
          </p:cNvSpPr>
          <p:nvPr userDrawn="1"/>
        </p:nvSpPr>
        <p:spPr>
          <a:xfrm>
            <a:off x="230020" y="203817"/>
            <a:ext cx="11690843" cy="456949"/>
          </a:xfrm>
          <a:prstGeom prst="rect">
            <a:avLst/>
          </a:prstGeom>
        </p:spPr>
        <p:txBody>
          <a:bodyPr lIns="0" tIns="0" rIns="0" bIns="0">
            <a:normAutofit/>
          </a:bodyPr>
          <a:lstStyle>
            <a:lvl1pPr marL="0" indent="0" algn="l" defTabSz="914400" rtl="0" eaLnBrk="1" latinLnBrk="0" hangingPunct="1">
              <a:lnSpc>
                <a:spcPct val="90000"/>
              </a:lnSpc>
              <a:spcBef>
                <a:spcPts val="1000"/>
              </a:spcBef>
              <a:buFontTx/>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a:latin typeface="+mn-lt"/>
              </a:rPr>
              <a:t>Click to edit Master text styles</a:t>
            </a:r>
          </a:p>
        </p:txBody>
      </p:sp>
    </p:spTree>
    <p:extLst>
      <p:ext uri="{BB962C8B-B14F-4D97-AF65-F5344CB8AC3E}">
        <p14:creationId xmlns:p14="http://schemas.microsoft.com/office/powerpoint/2010/main" val="670528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6096000" y="0"/>
            <a:ext cx="6096000" cy="6858000"/>
          </a:xfrm>
          <a:solidFill>
            <a:schemeClr val="accent3"/>
          </a:solidFill>
        </p:spPr>
        <p:txBody>
          <a:bodyPr lIns="91440" tIns="91440" rIns="91440" bIns="91440" anchor="ctr" anchorCtr="0"/>
          <a:lstStyle>
            <a:lvl1pPr algn="ctr">
              <a:defRPr b="0" i="0" baseline="0">
                <a:solidFill>
                  <a:schemeClr val="bg1"/>
                </a:solidFill>
                <a:latin typeface="Arial" charset="0"/>
                <a:ea typeface="Arial" charset="0"/>
                <a:cs typeface="Arial" charset="0"/>
              </a:defRPr>
            </a:lvl1pPr>
          </a:lstStyle>
          <a:p>
            <a:r>
              <a:rPr lang="en-US"/>
              <a:t>To insert picture, drag to placeholder </a:t>
            </a:r>
            <a:br>
              <a:rPr lang="en-US"/>
            </a:br>
            <a:r>
              <a:rPr lang="en-US"/>
              <a:t>or select icon to add. </a:t>
            </a:r>
            <a:br>
              <a:rPr lang="en-US"/>
            </a:br>
            <a:r>
              <a:rPr lang="en-US"/>
              <a:t>Date and slide number must appear </a:t>
            </a:r>
            <a:br>
              <a:rPr lang="en-US"/>
            </a:br>
            <a:r>
              <a:rPr lang="en-US"/>
              <a:t>on top of picture. </a:t>
            </a:r>
            <a:br>
              <a:rPr lang="en-US"/>
            </a:br>
            <a:r>
              <a:rPr lang="en-US"/>
              <a:t>Adjust date/slide number color </a:t>
            </a:r>
            <a:br>
              <a:rPr lang="en-US"/>
            </a:br>
            <a:r>
              <a:rPr lang="en-US"/>
              <a:t>to contrast as needed.</a:t>
            </a:r>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sp>
        <p:nvSpPr>
          <p:cNvPr id="4" name="Date Placeholder 3"/>
          <p:cNvSpPr>
            <a:spLocks noGrp="1"/>
          </p:cNvSpPr>
          <p:nvPr>
            <p:ph type="dt" sz="half" idx="10"/>
          </p:nvPr>
        </p:nvSpPr>
        <p:spPr/>
        <p:txBody>
          <a:bodyPr/>
          <a:lstStyle/>
          <a:p>
            <a:fld id="{6FA13E5E-E12F-214E-852D-E1E50CA46606}" type="datetime4">
              <a:rPr lang="en-US" smtClean="0"/>
              <a:t>September 17, 2024</a:t>
            </a:fld>
            <a:endParaRPr lang="en-US"/>
          </a:p>
        </p:txBody>
      </p:sp>
      <p:sp>
        <p:nvSpPr>
          <p:cNvPr id="6" name="Slide Number Placeholder 5"/>
          <p:cNvSpPr>
            <a:spLocks noGrp="1"/>
          </p:cNvSpPr>
          <p:nvPr>
            <p:ph type="sldNum" sz="quarter" idx="12"/>
          </p:nvPr>
        </p:nvSpPr>
        <p:spPr/>
        <p:txBody>
          <a:bodyPr/>
          <a:lstStyle/>
          <a:p>
            <a:fld id="{8261C38C-5C2D-5148-8E2E-6A19B9636540}" type="slidenum">
              <a:rPr lang="en-US" smtClean="0"/>
              <a:t>‹#›</a:t>
            </a:fld>
            <a:endParaRPr lang="en-US"/>
          </a:p>
        </p:txBody>
      </p:sp>
      <p:sp>
        <p:nvSpPr>
          <p:cNvPr id="3" name="Content Placeholder 2"/>
          <p:cNvSpPr>
            <a:spLocks noGrp="1"/>
          </p:cNvSpPr>
          <p:nvPr>
            <p:ph idx="1"/>
          </p:nvPr>
        </p:nvSpPr>
        <p:spPr>
          <a:xfrm>
            <a:off x="609600" y="1943100"/>
            <a:ext cx="5181600" cy="4316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0" name="Text Placeholder 9"/>
          <p:cNvSpPr txBox="1">
            <a:spLocks/>
          </p:cNvSpPr>
          <p:nvPr userDrawn="1"/>
        </p:nvSpPr>
        <p:spPr>
          <a:xfrm>
            <a:off x="230020" y="203817"/>
            <a:ext cx="11690843" cy="456949"/>
          </a:xfrm>
          <a:prstGeom prst="rect">
            <a:avLst/>
          </a:prstGeom>
        </p:spPr>
        <p:txBody>
          <a:bodyPr lIns="0" tIns="0" rIns="0" bIns="0">
            <a:normAutofit/>
          </a:bodyPr>
          <a:lstStyle>
            <a:lvl1pPr marL="0" indent="0" algn="l" defTabSz="914400" rtl="0" eaLnBrk="1" latinLnBrk="0" hangingPunct="1">
              <a:lnSpc>
                <a:spcPct val="90000"/>
              </a:lnSpc>
              <a:spcBef>
                <a:spcPts val="1000"/>
              </a:spcBef>
              <a:buFontTx/>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a:latin typeface="+mn-lt"/>
              </a:rPr>
              <a:t>Click to edit Master text styles</a:t>
            </a:r>
          </a:p>
        </p:txBody>
      </p:sp>
    </p:spTree>
    <p:extLst>
      <p:ext uri="{BB962C8B-B14F-4D97-AF65-F5344CB8AC3E}">
        <p14:creationId xmlns:p14="http://schemas.microsoft.com/office/powerpoint/2010/main" val="2325692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normAutofit/>
          </a:bodyPr>
          <a:lstStyle>
            <a:lvl1pPr marL="0" indent="0">
              <a:buFontTx/>
              <a:buNone/>
              <a:defRPr sz="32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13"/>
          <p:cNvSpPr>
            <a:spLocks noGrp="1"/>
          </p:cNvSpPr>
          <p:nvPr>
            <p:ph type="body" sz="quarter" idx="14"/>
          </p:nvPr>
        </p:nvSpPr>
        <p:spPr>
          <a:xfrm>
            <a:off x="267535" y="958048"/>
            <a:ext cx="11614149" cy="1918474"/>
          </a:xfrm>
          <a:prstGeom prst="rect">
            <a:avLst/>
          </a:prstGeom>
        </p:spPr>
        <p:txBody>
          <a:bodyPr wrap="square" lIns="0" tIns="0" rIns="0" bIns="0">
            <a:spAutoFit/>
          </a:bodyPr>
          <a:lstStyle>
            <a:lvl1pPr marL="0" indent="0">
              <a:buNone/>
              <a:defRPr sz="2400">
                <a:solidFill>
                  <a:schemeClr val="tx1"/>
                </a:solidFill>
                <a:latin typeface="+mn-lt"/>
              </a:defRPr>
            </a:lvl1pPr>
            <a:lvl2pPr marL="336550" indent="-160338">
              <a:defRPr sz="2400">
                <a:solidFill>
                  <a:schemeClr val="tx1"/>
                </a:solidFill>
                <a:latin typeface="+mn-lt"/>
              </a:defRPr>
            </a:lvl2pPr>
            <a:lvl3pPr marL="577850" indent="-241300">
              <a:buFont typeface="Segoe UI" panose="020B0502040204020203" pitchFamily="34" charset="0"/>
              <a:buChar char="–"/>
              <a:defRPr sz="2400">
                <a:solidFill>
                  <a:schemeClr val="tx1"/>
                </a:solidFill>
                <a:latin typeface="+mn-lt"/>
              </a:defRPr>
            </a:lvl3pPr>
            <a:lvl4pPr marL="801688" indent="-176213">
              <a:buFont typeface="Wingdings" panose="05000000000000000000" pitchFamily="2" charset="2"/>
              <a:buChar char="§"/>
              <a:defRPr sz="2400">
                <a:solidFill>
                  <a:schemeClr val="tx1"/>
                </a:solidFill>
                <a:latin typeface="+mn-lt"/>
              </a:defRPr>
            </a:lvl4pPr>
            <a:lvl5pPr marL="1027113" indent="-225425">
              <a:buFont typeface="Century Gothic" panose="020B0502020202020204" pitchFamily="34" charset="0"/>
              <a:buChar char="○"/>
              <a:defRPr sz="2400">
                <a:solidFill>
                  <a:schemeClr val="tx1"/>
                </a:solidFill>
                <a:latin typeface="+mn-lt"/>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1" y="6279342"/>
            <a:ext cx="1549161" cy="421178"/>
          </a:xfrm>
          <a:prstGeom prst="rect">
            <a:avLst/>
          </a:prstGeom>
        </p:spPr>
      </p:pic>
      <p:sp>
        <p:nvSpPr>
          <p:cNvPr id="10" name="Slide Number Placeholder 5"/>
          <p:cNvSpPr>
            <a:spLocks noGrp="1"/>
          </p:cNvSpPr>
          <p:nvPr>
            <p:ph type="sldNum" sz="quarter" idx="4"/>
          </p:nvPr>
        </p:nvSpPr>
        <p:spPr>
          <a:xfrm>
            <a:off x="8610600" y="6346826"/>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EA770F2E-19D4-4CC4-B74B-634446E4E520}" type="slidenum">
              <a:rPr lang="en-US" smtClean="0"/>
              <a:pPr/>
              <a:t>‹#›</a:t>
            </a:fld>
            <a:endParaRPr lang="en-US"/>
          </a:p>
        </p:txBody>
      </p:sp>
    </p:spTree>
    <p:extLst>
      <p:ext uri="{BB962C8B-B14F-4D97-AF65-F5344CB8AC3E}">
        <p14:creationId xmlns:p14="http://schemas.microsoft.com/office/powerpoint/2010/main" val="3832878897"/>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normAutofit/>
          </a:bodyPr>
          <a:lstStyle>
            <a:lvl1pPr marL="0" indent="0">
              <a:buFontTx/>
              <a:buNone/>
              <a:defRPr sz="3200">
                <a:solidFill>
                  <a:schemeClr val="bg1"/>
                </a:solidFill>
                <a:latin typeface="+mj-lt"/>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360622"/>
            <a:ext cx="1549161" cy="421178"/>
          </a:xfrm>
          <a:prstGeom prst="rect">
            <a:avLst/>
          </a:prstGeom>
        </p:spPr>
      </p:pic>
      <p:sp>
        <p:nvSpPr>
          <p:cNvPr id="4" name="Text Placeholder 3"/>
          <p:cNvSpPr>
            <a:spLocks noGrp="1"/>
          </p:cNvSpPr>
          <p:nvPr>
            <p:ph type="body" sz="quarter" idx="15"/>
          </p:nvPr>
        </p:nvSpPr>
        <p:spPr>
          <a:xfrm>
            <a:off x="1893135" y="6499276"/>
            <a:ext cx="9604861" cy="172328"/>
          </a:xfrm>
          <a:prstGeom prst="rect">
            <a:avLst/>
          </a:prstGeom>
        </p:spPr>
        <p:txBody>
          <a:bodyPr lIns="0" tIns="0" rIns="0" bIns="0">
            <a:normAutofit/>
          </a:bodyPr>
          <a:lstStyle>
            <a:lvl1pPr marL="0" indent="0">
              <a:buFontTx/>
              <a:buNone/>
              <a:defRPr sz="800">
                <a:solidFill>
                  <a:schemeClr val="tx1"/>
                </a:solidFill>
                <a:latin typeface="+mj-lt"/>
              </a:defRPr>
            </a:lvl1pPr>
          </a:lstStyle>
          <a:p>
            <a:pPr lvl="0"/>
            <a:r>
              <a:rPr lang="en-US"/>
              <a:t>Click to edit Master text styles</a:t>
            </a:r>
          </a:p>
        </p:txBody>
      </p:sp>
      <p:sp>
        <p:nvSpPr>
          <p:cNvPr id="11" name="Slide Number Placeholder 5"/>
          <p:cNvSpPr txBox="1">
            <a:spLocks/>
          </p:cNvSpPr>
          <p:nvPr/>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a:solidFill>
                <a:srgbClr val="16181A">
                  <a:lumMod val="25000"/>
                </a:srgbClr>
              </a:solidFill>
            </a:endParaRPr>
          </a:p>
        </p:txBody>
      </p:sp>
      <p:sp>
        <p:nvSpPr>
          <p:cNvPr id="12" name="Text Placeholder 13"/>
          <p:cNvSpPr>
            <a:spLocks noGrp="1"/>
          </p:cNvSpPr>
          <p:nvPr>
            <p:ph type="body" sz="quarter" idx="14"/>
          </p:nvPr>
        </p:nvSpPr>
        <p:spPr>
          <a:xfrm>
            <a:off x="267535" y="958048"/>
            <a:ext cx="11614149" cy="1918474"/>
          </a:xfrm>
          <a:prstGeom prst="rect">
            <a:avLst/>
          </a:prstGeom>
        </p:spPr>
        <p:txBody>
          <a:bodyPr wrap="square" lIns="0" tIns="0" rIns="0" bIns="0">
            <a:spAutoFit/>
          </a:bodyPr>
          <a:lstStyle>
            <a:lvl1pPr marL="0" indent="0">
              <a:buNone/>
              <a:defRPr sz="2400">
                <a:solidFill>
                  <a:schemeClr val="tx1"/>
                </a:solidFill>
                <a:latin typeface="+mj-lt"/>
              </a:defRPr>
            </a:lvl1pPr>
            <a:lvl2pPr marL="336550" indent="-160338">
              <a:defRPr sz="2400">
                <a:solidFill>
                  <a:schemeClr val="tx1"/>
                </a:solidFill>
                <a:latin typeface="+mj-lt"/>
              </a:defRPr>
            </a:lvl2pPr>
            <a:lvl3pPr marL="577850" indent="-241300">
              <a:buFont typeface="Segoe UI" panose="020B0502040204020203" pitchFamily="34" charset="0"/>
              <a:buChar char="–"/>
              <a:defRPr sz="2400">
                <a:solidFill>
                  <a:schemeClr val="tx1"/>
                </a:solidFill>
                <a:latin typeface="+mj-lt"/>
              </a:defRPr>
            </a:lvl3pPr>
            <a:lvl4pPr marL="801688" indent="-176213">
              <a:buFont typeface="Wingdings" panose="05000000000000000000" pitchFamily="2" charset="2"/>
              <a:buChar char="§"/>
              <a:defRPr sz="2400">
                <a:solidFill>
                  <a:schemeClr val="tx1"/>
                </a:solidFill>
                <a:latin typeface="+mj-lt"/>
              </a:defRPr>
            </a:lvl4pPr>
            <a:lvl5pPr marL="1027113" indent="-225425">
              <a:buFont typeface="Century Gothic" panose="020B0502020202020204" pitchFamily="34" charset="0"/>
              <a:buChar char="○"/>
              <a:defRPr sz="2400">
                <a:solidFill>
                  <a:schemeClr val="tx1"/>
                </a:solidFill>
                <a:latin typeface="+mj-lt"/>
              </a:defRPr>
            </a:lvl5pPr>
            <a:lvl6pPr marL="1200150" indent="-171450">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7580530"/>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7488" userDrawn="1">
          <p15:clr>
            <a:srgbClr val="FBAE40"/>
          </p15:clr>
        </p15:guide>
        <p15:guide id="4" pos="144" userDrawn="1">
          <p15:clr>
            <a:srgbClr val="FBAE40"/>
          </p15:clr>
        </p15:guide>
        <p15:guide id="5" orient="horz" pos="144" userDrawn="1">
          <p15:clr>
            <a:srgbClr val="FBAE40"/>
          </p15:clr>
        </p15:guide>
        <p15:guide id="6" orient="horz" pos="41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3917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7978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890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6284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83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6137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9/17/2024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8" name="TextBox 7">
            <a:extLst>
              <a:ext uri="{FF2B5EF4-FFF2-40B4-BE49-F238E27FC236}">
                <a16:creationId xmlns:a16="http://schemas.microsoft.com/office/drawing/2014/main" id="{22A9A550-2389-6DE2-C134-53F1CD6BE816}"/>
              </a:ext>
            </a:extLst>
          </p:cNvPr>
          <p:cNvSpPr txBox="1"/>
          <p:nvPr userDrawn="1">
            <p:extLst>
              <p:ext uri="{1162E1C5-73C7-4A58-AE30-91384D911F3F}">
                <p184:classification xmlns:p184="http://schemas.microsoft.com/office/powerpoint/2018/4/main" val="ftr"/>
              </p:ext>
            </p:extLst>
          </p:nvPr>
        </p:nvSpPr>
        <p:spPr>
          <a:xfrm>
            <a:off x="5027613" y="6454140"/>
            <a:ext cx="2176462" cy="213360"/>
          </a:xfrm>
          <a:prstGeom prst="rect">
            <a:avLst/>
          </a:prstGeom>
        </p:spPr>
        <p:txBody>
          <a:bodyPr horzOverflow="overflow" lIns="0" tIns="0" rIns="0" bIns="0">
            <a:spAutoFit/>
          </a:bodyPr>
          <a:lstStyle/>
          <a:p>
            <a:pPr algn="l"/>
            <a:r>
              <a:rPr lang="en-US" sz="1400">
                <a:solidFill>
                  <a:srgbClr val="000000"/>
                </a:solidFill>
                <a:latin typeface="Calibri" panose="020F0502020204030204" pitchFamily="34" charset="0"/>
                <a:cs typeface="Calibri" panose="020F0502020204030204" pitchFamily="34" charset="0"/>
              </a:rPr>
              <a:t>SENSITIVE BUT UNCLASSIFIED</a:t>
            </a:r>
          </a:p>
        </p:txBody>
      </p:sp>
    </p:spTree>
    <p:extLst>
      <p:ext uri="{BB962C8B-B14F-4D97-AF65-F5344CB8AC3E}">
        <p14:creationId xmlns:p14="http://schemas.microsoft.com/office/powerpoint/2010/main" val="7113755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905" r:id="rId14"/>
    <p:sldLayoutId id="2147483906" r:id="rId15"/>
    <p:sldLayoutId id="214748390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445A0-345D-4998-9EAC-37E090466D75}" type="datetimeFigureOut">
              <a:rPr lang="en-US" smtClean="0"/>
              <a:t>9/17/2024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09BE7-52D5-481A-B6F5-5D8E7102D78A}" type="slidenum">
              <a:rPr lang="en-US" smtClean="0"/>
              <a:t>‹#›</a:t>
            </a:fld>
            <a:endParaRPr lang="en-US"/>
          </a:p>
        </p:txBody>
      </p:sp>
      <p:sp>
        <p:nvSpPr>
          <p:cNvPr id="7" name="MSIPCMContentMarking" descr="{&quot;HashCode&quot;:2135728742,&quot;Placement&quot;:&quot;Header&quot;,&quot;Top&quot;:0.0,&quot;Left&quot;:0.0,&quot;SlideWidth&quot;:720,&quot;SlideHeight&quot;:540}">
            <a:extLst>
              <a:ext uri="{FF2B5EF4-FFF2-40B4-BE49-F238E27FC236}">
                <a16:creationId xmlns:a16="http://schemas.microsoft.com/office/drawing/2014/main" id="{CD63081A-AA35-4BE7-97CD-0FE560371BBF}"/>
              </a:ext>
            </a:extLst>
          </p:cNvPr>
          <p:cNvSpPr txBox="1"/>
          <p:nvPr userDrawn="1"/>
        </p:nvSpPr>
        <p:spPr>
          <a:xfrm>
            <a:off x="1" y="54228"/>
            <a:ext cx="2847183" cy="153888"/>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FF0000"/>
                </a:solidFill>
                <a:latin typeface="Calibri" panose="020F0502020204030204" pitchFamily="34" charset="0"/>
              </a:rPr>
              <a:t>CLIENT PROPRIETARY \ PROTECTED</a:t>
            </a:r>
          </a:p>
        </p:txBody>
      </p:sp>
      <p:sp>
        <p:nvSpPr>
          <p:cNvPr id="9" name="TextBox 8">
            <a:extLst>
              <a:ext uri="{FF2B5EF4-FFF2-40B4-BE49-F238E27FC236}">
                <a16:creationId xmlns:a16="http://schemas.microsoft.com/office/drawing/2014/main" id="{F8EBB6DF-E820-689F-FD2F-89D5F97FF462}"/>
              </a:ext>
            </a:extLst>
          </p:cNvPr>
          <p:cNvSpPr txBox="1"/>
          <p:nvPr userDrawn="1">
            <p:extLst>
              <p:ext uri="{1162E1C5-73C7-4A58-AE30-91384D911F3F}">
                <p184:classification xmlns:p184="http://schemas.microsoft.com/office/powerpoint/2018/4/main" val="ftr"/>
              </p:ext>
            </p:extLst>
          </p:nvPr>
        </p:nvSpPr>
        <p:spPr>
          <a:xfrm>
            <a:off x="5027613" y="6454140"/>
            <a:ext cx="2176462" cy="213360"/>
          </a:xfrm>
          <a:prstGeom prst="rect">
            <a:avLst/>
          </a:prstGeom>
        </p:spPr>
        <p:txBody>
          <a:bodyPr horzOverflow="overflow" lIns="0" tIns="0" rIns="0" bIns="0">
            <a:spAutoFit/>
          </a:bodyPr>
          <a:lstStyle/>
          <a:p>
            <a:pPr algn="l"/>
            <a:r>
              <a:rPr lang="en-US" sz="1400">
                <a:solidFill>
                  <a:srgbClr val="000000"/>
                </a:solidFill>
                <a:latin typeface="Calibri" panose="020F0502020204030204" pitchFamily="34" charset="0"/>
                <a:cs typeface="Calibri" panose="020F0502020204030204" pitchFamily="34" charset="0"/>
              </a:rPr>
              <a:t>SENSITIVE BUT UNCLASSIFIED</a:t>
            </a:r>
          </a:p>
        </p:txBody>
      </p:sp>
    </p:spTree>
    <p:extLst>
      <p:ext uri="{BB962C8B-B14F-4D97-AF65-F5344CB8AC3E}">
        <p14:creationId xmlns:p14="http://schemas.microsoft.com/office/powerpoint/2010/main" val="39554532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66" r:id="rId12"/>
    <p:sldLayoutId id="2147483782" r:id="rId13"/>
    <p:sldLayoutId id="2147483783" r:id="rId14"/>
    <p:sldLayoutId id="2147483784" r:id="rId15"/>
    <p:sldLayoutId id="2147483785" r:id="rId16"/>
    <p:sldLayoutId id="2147483786" r:id="rId17"/>
    <p:sldLayoutId id="2147483771" r:id="rId18"/>
    <p:sldLayoutId id="2147483787" r:id="rId19"/>
    <p:sldLayoutId id="2147483788" r:id="rId20"/>
    <p:sldLayoutId id="214748388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help.datim.org/hc/en-us/articles/18374769252116-HRH-Program-Guidance-Handbook-Webinar-FTE-Calc" TargetMode="External"/><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help.datim.org/hc/en-us/articles/18374769252116-HRH-Program-Guidance-Handbook-Webinar-FTE-Calc" TargetMode="External"/><Relationship Id="rId2" Type="http://schemas.openxmlformats.org/officeDocument/2006/relationships/image" Target="../media/image34.png"/><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microsoft.com/office/2018/10/relationships/comments" Target="../comments/modernComment_108_942BBDCA.xml"/><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help.datim.org/hc/en-us/requests/new?ticket_form_id=54655"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microsoft.com/office/2018/10/relationships/comments" Target="../comments/modernComment_10E_7E7064F.xml"/><Relationship Id="rId1" Type="http://schemas.openxmlformats.org/officeDocument/2006/relationships/slideLayout" Target="../slideLayouts/slideLayout16.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6.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microsoft.com/office/2018/10/relationships/comments" Target="../comments/modernComment_106_CDF89DB9.xml"/><Relationship Id="rId1" Type="http://schemas.openxmlformats.org/officeDocument/2006/relationships/slideLayout" Target="../slideLayouts/slideLayout16.xml"/><Relationship Id="rId5" Type="http://schemas.openxmlformats.org/officeDocument/2006/relationships/image" Target="../media/image74.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29428" y="4679565"/>
            <a:ext cx="6524123" cy="636072"/>
          </a:xfrm>
        </p:spPr>
        <p:txBody>
          <a:bodyPr/>
          <a:lstStyle/>
          <a:p>
            <a:endParaRPr lang="en-US">
              <a:cs typeface="Calibri Light"/>
            </a:endParaRPr>
          </a:p>
          <a:p>
            <a:r>
              <a:rPr lang="en-US">
                <a:cs typeface="Calibri Light"/>
              </a:rPr>
              <a:t>September 2024</a:t>
            </a:r>
          </a:p>
        </p:txBody>
      </p:sp>
      <p:sp>
        <p:nvSpPr>
          <p:cNvPr id="3" name="Title 2"/>
          <p:cNvSpPr>
            <a:spLocks noGrp="1"/>
          </p:cNvSpPr>
          <p:nvPr>
            <p:ph type="title"/>
          </p:nvPr>
        </p:nvSpPr>
        <p:spPr/>
        <p:txBody>
          <a:bodyPr/>
          <a:lstStyle/>
          <a:p>
            <a:r>
              <a:rPr lang="en-US" sz="4000">
                <a:cs typeface="Calibri Light"/>
              </a:rPr>
              <a:t>FY24 PEPFAR HRH Reporting Template</a:t>
            </a:r>
            <a:br>
              <a:rPr lang="en-US" sz="4000">
                <a:cs typeface="Calibri Light"/>
              </a:rPr>
            </a:br>
            <a:br>
              <a:rPr lang="en-US" sz="4000"/>
            </a:br>
            <a:r>
              <a:rPr lang="en-US" sz="4800" b="1"/>
              <a:t>DATIM Error Messages and Resolutions</a:t>
            </a:r>
            <a:endParaRPr lang="en-US" sz="4800" b="1">
              <a:cs typeface="Calibri Light"/>
            </a:endParaRPr>
          </a:p>
        </p:txBody>
      </p:sp>
    </p:spTree>
    <p:extLst>
      <p:ext uri="{BB962C8B-B14F-4D97-AF65-F5344CB8AC3E}">
        <p14:creationId xmlns:p14="http://schemas.microsoft.com/office/powerpoint/2010/main" val="2148944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E139B-DC69-2526-21FB-AD970C504B4E}"/>
              </a:ext>
            </a:extLst>
          </p:cNvPr>
          <p:cNvSpPr>
            <a:spLocks noGrp="1"/>
          </p:cNvSpPr>
          <p:nvPr>
            <p:ph type="body" sz="quarter" idx="13"/>
          </p:nvPr>
        </p:nvSpPr>
        <p:spPr>
          <a:xfrm>
            <a:off x="174666" y="226030"/>
            <a:ext cx="11815281" cy="503434"/>
          </a:xfrm>
        </p:spPr>
        <p:txBody>
          <a:bodyPr vert="horz" lIns="0" tIns="0" rIns="0" bIns="0" rtlCol="0" anchor="t">
            <a:normAutofit fontScale="32500" lnSpcReduction="20000"/>
          </a:bodyPr>
          <a:lstStyle/>
          <a:p>
            <a:r>
              <a:rPr lang="en-US" sz="8600" b="1">
                <a:solidFill>
                  <a:srgbClr val="FFFFFF"/>
                </a:solidFill>
                <a:cs typeface="Calibri"/>
              </a:rPr>
              <a:t>2. Error:</a:t>
            </a:r>
            <a:r>
              <a:rPr lang="en-US" sz="8600">
                <a:solidFill>
                  <a:srgbClr val="FFFFFF"/>
                </a:solidFill>
                <a:cs typeface="Calibri"/>
              </a:rPr>
              <a:t> Sub UEI [Coversheet]: {Cells} is missing or contains an invalid Sub UEI. </a:t>
            </a:r>
            <a:endParaRPr lang="en-US" sz="8600">
              <a:solidFill>
                <a:srgbClr val="000000"/>
              </a:solidFill>
              <a:ea typeface="Calibri"/>
              <a:cs typeface="Calibri"/>
            </a:endParaRPr>
          </a:p>
          <a:p>
            <a:endParaRPr lang="en-US">
              <a:solidFill>
                <a:srgbClr val="FFFFFF"/>
              </a:solidFill>
              <a:ea typeface="Calibri"/>
              <a:cs typeface="Calibri"/>
            </a:endParaRPr>
          </a:p>
        </p:txBody>
      </p:sp>
      <p:sp>
        <p:nvSpPr>
          <p:cNvPr id="6" name="Rounded Rectangle 17">
            <a:extLst>
              <a:ext uri="{FF2B5EF4-FFF2-40B4-BE49-F238E27FC236}">
                <a16:creationId xmlns:a16="http://schemas.microsoft.com/office/drawing/2014/main" id="{F9D13663-B285-A64E-0B3E-79C0FC3CD652}"/>
              </a:ext>
            </a:extLst>
          </p:cNvPr>
          <p:cNvSpPr/>
          <p:nvPr/>
        </p:nvSpPr>
        <p:spPr>
          <a:xfrm>
            <a:off x="2150724" y="4268932"/>
            <a:ext cx="8075488" cy="957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cs typeface="Calibri" panose="020F0502020204030204"/>
              </a:rPr>
              <a:t>To fix </a:t>
            </a:r>
            <a:r>
              <a:rPr lang="en-US" sz="1800">
                <a:ea typeface="+mn-lt"/>
                <a:cs typeface="+mn-lt"/>
              </a:rPr>
              <a:t>this error, please ensure you enter a valid Sub UEI that consists of 12 numeric characters.</a:t>
            </a:r>
            <a:endParaRPr lang="en-US" sz="1800">
              <a:ea typeface="Calibri"/>
              <a:cs typeface="Calibri"/>
            </a:endParaRPr>
          </a:p>
        </p:txBody>
      </p:sp>
      <p:pic>
        <p:nvPicPr>
          <p:cNvPr id="3" name="Picture 2">
            <a:extLst>
              <a:ext uri="{FF2B5EF4-FFF2-40B4-BE49-F238E27FC236}">
                <a16:creationId xmlns:a16="http://schemas.microsoft.com/office/drawing/2014/main" id="{9FB7EDA0-153D-25A8-0646-8440EFA977D5}"/>
              </a:ext>
            </a:extLst>
          </p:cNvPr>
          <p:cNvPicPr>
            <a:picLocks noChangeAspect="1"/>
          </p:cNvPicPr>
          <p:nvPr/>
        </p:nvPicPr>
        <p:blipFill>
          <a:blip r:embed="rId2"/>
          <a:stretch>
            <a:fillRect/>
          </a:stretch>
        </p:blipFill>
        <p:spPr>
          <a:xfrm>
            <a:off x="1644893" y="1624678"/>
            <a:ext cx="8836270" cy="234596"/>
          </a:xfrm>
          <a:prstGeom prst="rect">
            <a:avLst/>
          </a:prstGeom>
        </p:spPr>
      </p:pic>
      <p:pic>
        <p:nvPicPr>
          <p:cNvPr id="5" name="Picture 4" descr="A close-up of a number&#10;&#10;Description automatically generated">
            <a:extLst>
              <a:ext uri="{FF2B5EF4-FFF2-40B4-BE49-F238E27FC236}">
                <a16:creationId xmlns:a16="http://schemas.microsoft.com/office/drawing/2014/main" id="{50AE887D-D6AC-36CE-29E0-E7639FC29480}"/>
              </a:ext>
            </a:extLst>
          </p:cNvPr>
          <p:cNvPicPr>
            <a:picLocks noChangeAspect="1"/>
          </p:cNvPicPr>
          <p:nvPr/>
        </p:nvPicPr>
        <p:blipFill>
          <a:blip r:embed="rId3"/>
          <a:stretch>
            <a:fillRect/>
          </a:stretch>
        </p:blipFill>
        <p:spPr>
          <a:xfrm>
            <a:off x="1829534" y="2094768"/>
            <a:ext cx="8532934" cy="1327639"/>
          </a:xfrm>
          <a:prstGeom prst="rect">
            <a:avLst/>
          </a:prstGeom>
        </p:spPr>
      </p:pic>
      <p:cxnSp>
        <p:nvCxnSpPr>
          <p:cNvPr id="8" name="Straight Arrow Connector 7">
            <a:extLst>
              <a:ext uri="{FF2B5EF4-FFF2-40B4-BE49-F238E27FC236}">
                <a16:creationId xmlns:a16="http://schemas.microsoft.com/office/drawing/2014/main" id="{AF88E909-79F0-4E52-CD67-DC930CDE060D}"/>
              </a:ext>
            </a:extLst>
          </p:cNvPr>
          <p:cNvCxnSpPr>
            <a:cxnSpLocks/>
          </p:cNvCxnSpPr>
          <p:nvPr/>
        </p:nvCxnSpPr>
        <p:spPr>
          <a:xfrm flipH="1" flipV="1">
            <a:off x="6058895" y="3019109"/>
            <a:ext cx="487023" cy="12306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A14AED0-65F0-5727-246E-365320231498}"/>
              </a:ext>
            </a:extLst>
          </p:cNvPr>
          <p:cNvPicPr>
            <a:picLocks noChangeAspect="1"/>
          </p:cNvPicPr>
          <p:nvPr/>
        </p:nvPicPr>
        <p:blipFill>
          <a:blip r:embed="rId2"/>
          <a:stretch>
            <a:fillRect/>
          </a:stretch>
        </p:blipFill>
        <p:spPr>
          <a:xfrm>
            <a:off x="3783760" y="1231085"/>
            <a:ext cx="4526125" cy="3518076"/>
          </a:xfrm>
          <a:prstGeom prst="rect">
            <a:avLst/>
          </a:prstGeom>
        </p:spPr>
      </p:pic>
      <p:sp>
        <p:nvSpPr>
          <p:cNvPr id="2" name="Text Placeholder 1">
            <a:extLst>
              <a:ext uri="{FF2B5EF4-FFF2-40B4-BE49-F238E27FC236}">
                <a16:creationId xmlns:a16="http://schemas.microsoft.com/office/drawing/2014/main" id="{8439389B-AB89-76BE-4FAF-18146F1703C5}"/>
              </a:ext>
            </a:extLst>
          </p:cNvPr>
          <p:cNvSpPr>
            <a:spLocks noGrp="1"/>
          </p:cNvSpPr>
          <p:nvPr>
            <p:ph type="body" sz="quarter" idx="13"/>
          </p:nvPr>
        </p:nvSpPr>
        <p:spPr>
          <a:xfrm>
            <a:off x="148290" y="165944"/>
            <a:ext cx="11895420" cy="552084"/>
          </a:xfrm>
        </p:spPr>
        <p:txBody>
          <a:bodyPr vert="horz" lIns="0" tIns="0" rIns="0" bIns="0" rtlCol="0" anchor="t">
            <a:noAutofit/>
          </a:bodyPr>
          <a:lstStyle/>
          <a:p>
            <a:r>
              <a:rPr lang="en-US" sz="2800" b="1">
                <a:cs typeface="Calibri"/>
              </a:rPr>
              <a:t>3. Error: </a:t>
            </a:r>
            <a:r>
              <a:rPr lang="en-US" sz="2800">
                <a:cs typeface="Calibri"/>
              </a:rPr>
              <a:t>Invalid mechanism for this Operating Unit. Is your template up-to-date?</a:t>
            </a:r>
            <a:endParaRPr lang="en-US" sz="2800">
              <a:ea typeface="Calibri"/>
              <a:cs typeface="Calibri"/>
            </a:endParaRPr>
          </a:p>
        </p:txBody>
      </p:sp>
      <p:sp>
        <p:nvSpPr>
          <p:cNvPr id="5" name="Rounded Rectangle 17">
            <a:extLst>
              <a:ext uri="{FF2B5EF4-FFF2-40B4-BE49-F238E27FC236}">
                <a16:creationId xmlns:a16="http://schemas.microsoft.com/office/drawing/2014/main" id="{09B1B637-7B20-1E86-4A7B-9EF7814DE89C}"/>
              </a:ext>
            </a:extLst>
          </p:cNvPr>
          <p:cNvSpPr/>
          <p:nvPr/>
        </p:nvSpPr>
        <p:spPr>
          <a:xfrm>
            <a:off x="2140450" y="4887877"/>
            <a:ext cx="8075488" cy="1350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solidFill>
                  <a:schemeClr val="bg1"/>
                </a:solidFill>
                <a:ea typeface="Calibri"/>
                <a:cs typeface="Calibri"/>
              </a:rPr>
              <a:t>To correct this error, ensure the Mechanism ID matches the mechanism you are uploading for within DATIM and that it is valid for the OU and COP year. </a:t>
            </a:r>
          </a:p>
          <a:p>
            <a:pPr algn="ctr"/>
            <a:r>
              <a:rPr lang="en-US" sz="1800">
                <a:solidFill>
                  <a:schemeClr val="bg1"/>
                </a:solidFill>
                <a:ea typeface="Calibri"/>
                <a:cs typeface="Calibri"/>
              </a:rPr>
              <a:t>The OU, Mechanism ID, and Name are prepopulated from DATIM. </a:t>
            </a:r>
          </a:p>
        </p:txBody>
      </p:sp>
      <p:sp>
        <p:nvSpPr>
          <p:cNvPr id="7" name="Rectangle 6">
            <a:extLst>
              <a:ext uri="{FF2B5EF4-FFF2-40B4-BE49-F238E27FC236}">
                <a16:creationId xmlns:a16="http://schemas.microsoft.com/office/drawing/2014/main" id="{1D4C2E77-C0EA-38E8-611D-CB97FBC58A41}"/>
              </a:ext>
            </a:extLst>
          </p:cNvPr>
          <p:cNvSpPr/>
          <p:nvPr/>
        </p:nvSpPr>
        <p:spPr>
          <a:xfrm>
            <a:off x="6676200" y="1246851"/>
            <a:ext cx="1621051" cy="20931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9" name="Rectangle 8">
            <a:extLst>
              <a:ext uri="{FF2B5EF4-FFF2-40B4-BE49-F238E27FC236}">
                <a16:creationId xmlns:a16="http://schemas.microsoft.com/office/drawing/2014/main" id="{92C4B97A-FD57-5BAD-5BC0-0F55FADA6E90}"/>
              </a:ext>
            </a:extLst>
          </p:cNvPr>
          <p:cNvSpPr/>
          <p:nvPr/>
        </p:nvSpPr>
        <p:spPr>
          <a:xfrm>
            <a:off x="6678029" y="2380411"/>
            <a:ext cx="1622750" cy="342983"/>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1" name="Straight Arrow Connector 10">
            <a:extLst>
              <a:ext uri="{FF2B5EF4-FFF2-40B4-BE49-F238E27FC236}">
                <a16:creationId xmlns:a16="http://schemas.microsoft.com/office/drawing/2014/main" id="{28A46F80-991A-56B3-E149-871698F4B76F}"/>
              </a:ext>
            </a:extLst>
          </p:cNvPr>
          <p:cNvCxnSpPr>
            <a:cxnSpLocks/>
          </p:cNvCxnSpPr>
          <p:nvPr/>
        </p:nvCxnSpPr>
        <p:spPr>
          <a:xfrm flipH="1" flipV="1">
            <a:off x="8441447" y="2750886"/>
            <a:ext cx="733520" cy="24252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A432E5F-76D6-DE13-BCCD-FDC63C6275AB}"/>
              </a:ext>
            </a:extLst>
          </p:cNvPr>
          <p:cNvCxnSpPr>
            <a:cxnSpLocks/>
          </p:cNvCxnSpPr>
          <p:nvPr/>
        </p:nvCxnSpPr>
        <p:spPr>
          <a:xfrm flipH="1" flipV="1">
            <a:off x="8425136" y="1384739"/>
            <a:ext cx="1174336" cy="37729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156371-6FD7-1CAD-EBCF-92D7D4F8C8E0}"/>
              </a:ext>
            </a:extLst>
          </p:cNvPr>
          <p:cNvPicPr>
            <a:picLocks noChangeAspect="1"/>
          </p:cNvPicPr>
          <p:nvPr/>
        </p:nvPicPr>
        <p:blipFill>
          <a:blip r:embed="rId3"/>
          <a:stretch>
            <a:fillRect/>
          </a:stretch>
        </p:blipFill>
        <p:spPr>
          <a:xfrm>
            <a:off x="1974607" y="924910"/>
            <a:ext cx="8308731" cy="271325"/>
          </a:xfrm>
          <a:prstGeom prst="rect">
            <a:avLst/>
          </a:prstGeom>
        </p:spPr>
      </p:pic>
    </p:spTree>
    <p:extLst>
      <p:ext uri="{BB962C8B-B14F-4D97-AF65-F5344CB8AC3E}">
        <p14:creationId xmlns:p14="http://schemas.microsoft.com/office/powerpoint/2010/main" val="22584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13016" y="82193"/>
            <a:ext cx="12078983" cy="770457"/>
          </a:xfrm>
        </p:spPr>
        <p:txBody>
          <a:bodyPr vert="horz" lIns="0" tIns="0" rIns="0" bIns="0" rtlCol="0" anchor="t">
            <a:normAutofit/>
          </a:bodyPr>
          <a:lstStyle/>
          <a:p>
            <a:r>
              <a:rPr lang="en-US" sz="2400" b="1">
                <a:latin typeface="Calibri" panose="020F0502020204030204"/>
                <a:cs typeface="Arial"/>
              </a:rPr>
              <a:t>4. Error: </a:t>
            </a:r>
            <a:r>
              <a:rPr lang="en-US" sz="2400">
                <a:ea typeface="+mn-lt"/>
                <a:cs typeface="+mn-lt"/>
              </a:rPr>
              <a:t>Dropdown selections may not be populated with free-form text; Please select only options from the dropdown list. </a:t>
            </a:r>
            <a:endParaRPr lang="en-US" sz="2400">
              <a:solidFill>
                <a:prstClr val="white"/>
              </a:solidFill>
              <a:latin typeface="Calibri" panose="020F0502020204030204"/>
              <a:cs typeface="Calibri"/>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52774" y="1119884"/>
            <a:ext cx="8445357"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a:cs typeface="Calibri"/>
              </a:rPr>
              <a:t>This error can occur if you are copying and pasting from a prior years' template that uses values that are no longer valid for this Fiscal Year. Please ensure you are using a current template that uses the correct values for each field that has a dropdown option.</a:t>
            </a:r>
            <a:endParaRPr lang="en-US" sz="1800"/>
          </a:p>
        </p:txBody>
      </p:sp>
      <p:sp>
        <p:nvSpPr>
          <p:cNvPr id="18" name="Rounded Rectangle 17">
            <a:extLst>
              <a:ext uri="{FF2B5EF4-FFF2-40B4-BE49-F238E27FC236}">
                <a16:creationId xmlns:a16="http://schemas.microsoft.com/office/drawing/2014/main" id="{925F57FF-7070-1946-B379-AF6BA0863A46}"/>
              </a:ext>
            </a:extLst>
          </p:cNvPr>
          <p:cNvSpPr/>
          <p:nvPr/>
        </p:nvSpPr>
        <p:spPr>
          <a:xfrm>
            <a:off x="2150725" y="4323284"/>
            <a:ext cx="7937639" cy="924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a:t>
            </a:r>
            <a:r>
              <a:rPr lang="en-US" sz="1800"/>
              <a:t> ensure you are using valid values for every field that has a dropdown option.</a:t>
            </a:r>
            <a:endParaRPr lang="en-US" sz="1800">
              <a:ea typeface="Calibri"/>
              <a:cs typeface="Calibri"/>
            </a:endParaRPr>
          </a:p>
        </p:txBody>
      </p:sp>
      <p:pic>
        <p:nvPicPr>
          <p:cNvPr id="3" name="Picture 2">
            <a:extLst>
              <a:ext uri="{FF2B5EF4-FFF2-40B4-BE49-F238E27FC236}">
                <a16:creationId xmlns:a16="http://schemas.microsoft.com/office/drawing/2014/main" id="{0D44AD2D-394F-8136-7E46-6DF934B9AA50}"/>
              </a:ext>
            </a:extLst>
          </p:cNvPr>
          <p:cNvPicPr>
            <a:picLocks noChangeAspect="1"/>
          </p:cNvPicPr>
          <p:nvPr/>
        </p:nvPicPr>
        <p:blipFill>
          <a:blip r:embed="rId2"/>
          <a:stretch>
            <a:fillRect/>
          </a:stretch>
        </p:blipFill>
        <p:spPr>
          <a:xfrm>
            <a:off x="1524000" y="2792101"/>
            <a:ext cx="9144000" cy="284665"/>
          </a:xfrm>
          <a:prstGeom prst="rect">
            <a:avLst/>
          </a:prstGeom>
        </p:spPr>
      </p:pic>
    </p:spTree>
    <p:extLst>
      <p:ext uri="{BB962C8B-B14F-4D97-AF65-F5344CB8AC3E}">
        <p14:creationId xmlns:p14="http://schemas.microsoft.com/office/powerpoint/2010/main" val="246507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95209" y="144596"/>
            <a:ext cx="11352944" cy="679403"/>
          </a:xfrm>
        </p:spPr>
        <p:txBody>
          <a:bodyPr vert="horz" lIns="0" tIns="0" rIns="0" bIns="0" rtlCol="0" anchor="t">
            <a:noAutofit/>
          </a:bodyPr>
          <a:lstStyle/>
          <a:p>
            <a:r>
              <a:rPr lang="en-US" sz="2800" b="1">
                <a:latin typeface="Calibri" panose="020F0502020204030204"/>
                <a:cs typeface="Arial"/>
              </a:rPr>
              <a:t>5. Error:</a:t>
            </a:r>
            <a:r>
              <a:rPr lang="en-US" sz="2800">
                <a:cs typeface="Arial"/>
              </a:rPr>
              <a:t> Cells must contain fewer than 255 characters</a:t>
            </a:r>
            <a:endParaRPr lang="en-US" sz="2800">
              <a:solidFill>
                <a:prstClr val="white"/>
              </a:solidFill>
              <a:latin typeface="Calibri" panose="020F0502020204030204"/>
              <a:cs typeface="Arial"/>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52774" y="1119884"/>
            <a:ext cx="8445357" cy="646331"/>
          </a:xfrm>
          <a:prstGeom prst="rect">
            <a:avLst/>
          </a:prstGeom>
          <a:noFill/>
        </p:spPr>
        <p:txBody>
          <a:bodyPr wrap="square" lIns="91440" tIns="45720" rIns="91440" bIns="45720" rtlCol="0" anchor="t">
            <a:spAutoFit/>
          </a:bodyPr>
          <a:lstStyle/>
          <a:p>
            <a:endParaRPr lang="en-US" sz="1800">
              <a:ea typeface="+mn-lt"/>
              <a:cs typeface="+mn-lt"/>
            </a:endParaRPr>
          </a:p>
          <a:p>
            <a:pPr marL="285750" indent="-285750">
              <a:buFont typeface="Arial" panose="020B0604020202020204" pitchFamily="34" charset="0"/>
              <a:buChar char="•"/>
            </a:pPr>
            <a:r>
              <a:rPr lang="en-US" sz="1800">
                <a:cs typeface="Calibri"/>
              </a:rPr>
              <a:t>Ensure that all cells have less than the maximum amount of characters</a:t>
            </a: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50724" y="4054757"/>
            <a:ext cx="8133118" cy="929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a:t>
            </a:r>
            <a:r>
              <a:rPr lang="en-US" sz="1800"/>
              <a:t> ensure your cell contains less than 255 characters and is a unique value.</a:t>
            </a:r>
            <a:endParaRPr lang="en-US" sz="1800">
              <a:ea typeface="+mn-lt"/>
              <a:cs typeface="+mn-lt"/>
            </a:endParaRPr>
          </a:p>
        </p:txBody>
      </p:sp>
      <p:cxnSp>
        <p:nvCxnSpPr>
          <p:cNvPr id="22" name="Straight Arrow Connector 21">
            <a:extLst>
              <a:ext uri="{FF2B5EF4-FFF2-40B4-BE49-F238E27FC236}">
                <a16:creationId xmlns:a16="http://schemas.microsoft.com/office/drawing/2014/main" id="{1F4E0097-862D-F84C-9CC8-CFDEA9722FEC}"/>
              </a:ext>
            </a:extLst>
          </p:cNvPr>
          <p:cNvCxnSpPr>
            <a:cxnSpLocks/>
          </p:cNvCxnSpPr>
          <p:nvPr/>
        </p:nvCxnSpPr>
        <p:spPr>
          <a:xfrm flipH="1" flipV="1">
            <a:off x="5304178" y="2714309"/>
            <a:ext cx="884290" cy="13212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B5D420C-3F93-6463-14CB-54C765D9B560}"/>
              </a:ext>
            </a:extLst>
          </p:cNvPr>
          <p:cNvPicPr>
            <a:picLocks noChangeAspect="1"/>
          </p:cNvPicPr>
          <p:nvPr/>
        </p:nvPicPr>
        <p:blipFill>
          <a:blip r:embed="rId2"/>
          <a:stretch>
            <a:fillRect/>
          </a:stretch>
        </p:blipFill>
        <p:spPr>
          <a:xfrm>
            <a:off x="1716506" y="2291690"/>
            <a:ext cx="8758989" cy="295376"/>
          </a:xfrm>
          <a:prstGeom prst="rect">
            <a:avLst/>
          </a:prstGeom>
        </p:spPr>
      </p:pic>
    </p:spTree>
    <p:extLst>
      <p:ext uri="{BB962C8B-B14F-4D97-AF65-F5344CB8AC3E}">
        <p14:creationId xmlns:p14="http://schemas.microsoft.com/office/powerpoint/2010/main" val="206635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236306" y="133562"/>
            <a:ext cx="11684557" cy="660767"/>
          </a:xfrm>
        </p:spPr>
        <p:txBody>
          <a:bodyPr vert="horz" lIns="0" tIns="0" rIns="0" bIns="0" rtlCol="0" anchor="t">
            <a:normAutofit fontScale="92500" lnSpcReduction="10000"/>
          </a:bodyPr>
          <a:lstStyle/>
          <a:p>
            <a:r>
              <a:rPr lang="en-US" sz="2800" b="1">
                <a:latin typeface="Calibri" panose="020F0502020204030204"/>
                <a:cs typeface="Arial"/>
              </a:rPr>
              <a:t>6. Error: </a:t>
            </a:r>
            <a:r>
              <a:rPr lang="en-US" sz="2800">
                <a:latin typeface="Calibri" panose="020F0502020204030204"/>
                <a:cs typeface="Calibri"/>
              </a:rPr>
              <a:t>Dropdown selections may not be populated with free-form text. Please select only options from the dropdown list. </a:t>
            </a:r>
            <a:endParaRPr lang="en-US" sz="2800">
              <a:ea typeface="+mn-lt"/>
              <a:cs typeface="+mn-lt"/>
            </a:endParaRPr>
          </a:p>
          <a:p>
            <a:pPr lvl="0"/>
            <a:endParaRPr lang="en-US" sz="2400" b="1">
              <a:latin typeface="Calibri" panose="020F0502020204030204"/>
              <a:ea typeface="Calibri"/>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73322" y="872206"/>
            <a:ext cx="8445357"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t>All fields with dropdown menus must be populated with </a:t>
            </a:r>
            <a:r>
              <a:rPr lang="en-US" sz="1600" b="1"/>
              <a:t>only </a:t>
            </a:r>
            <a:r>
              <a:rPr lang="en-US" sz="1600"/>
              <a:t>options from the dropdown</a:t>
            </a:r>
            <a:endParaRPr lang="en-US" sz="1600">
              <a:ea typeface="Calibri"/>
              <a:cs typeface="Calibri"/>
            </a:endParaRPr>
          </a:p>
          <a:p>
            <a:pPr marL="285750" indent="-285750">
              <a:buFont typeface="Arial" panose="020B0604020202020204" pitchFamily="34" charset="0"/>
              <a:buChar char="•"/>
            </a:pPr>
            <a:r>
              <a:rPr lang="en-US" sz="1600"/>
              <a:t>Free text write-ins are not accepted</a:t>
            </a:r>
            <a:endParaRPr lang="en-US" sz="1600">
              <a:ea typeface="Calibri"/>
              <a:cs typeface="Calibri"/>
            </a:endParaRPr>
          </a:p>
          <a:p>
            <a:pPr marL="285750" indent="-285750">
              <a:buFont typeface="Arial" panose="020B0604020202020204" pitchFamily="34" charset="0"/>
              <a:buChar char="•"/>
            </a:pPr>
            <a:r>
              <a:rPr lang="en-US" sz="1600">
                <a:cs typeface="Calibri"/>
              </a:rPr>
              <a:t>The ability to input free-form text will only be possible by copy and pasting between templates (which should be avoided)</a:t>
            </a:r>
            <a:endParaRPr lang="en-US" sz="1600">
              <a:ea typeface="Calibri"/>
              <a:cs typeface="Calibri"/>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248734" y="4338369"/>
            <a:ext cx="8075488" cy="1271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a:t>
            </a:r>
            <a:r>
              <a:rPr lang="en-US" sz="1800"/>
              <a:t> select an option from the dropdown menu and avoid copy and pasting if possible. If pasting, please ensure that the values are valid for the COP year. </a:t>
            </a:r>
            <a:endParaRPr lang="en-US" sz="1800">
              <a:cs typeface="Calibri"/>
            </a:endParaRPr>
          </a:p>
        </p:txBody>
      </p:sp>
      <p:pic>
        <p:nvPicPr>
          <p:cNvPr id="5" name="Picture 4" descr="A screenshot of a computer&#10;&#10;Description automatically generated">
            <a:extLst>
              <a:ext uri="{FF2B5EF4-FFF2-40B4-BE49-F238E27FC236}">
                <a16:creationId xmlns:a16="http://schemas.microsoft.com/office/drawing/2014/main" id="{C45140EB-54B7-03FA-9596-451513E94D67}"/>
              </a:ext>
            </a:extLst>
          </p:cNvPr>
          <p:cNvPicPr>
            <a:picLocks noChangeAspect="1"/>
          </p:cNvPicPr>
          <p:nvPr/>
        </p:nvPicPr>
        <p:blipFill>
          <a:blip r:embed="rId2"/>
          <a:stretch>
            <a:fillRect/>
          </a:stretch>
        </p:blipFill>
        <p:spPr>
          <a:xfrm>
            <a:off x="3526773" y="2178584"/>
            <a:ext cx="5023196" cy="2039790"/>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6097061" y="3541056"/>
            <a:ext cx="1839074" cy="322102"/>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5860427" y="3988224"/>
            <a:ext cx="202070" cy="4641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8E02F96-4732-1294-3BC2-82C1DBA9009D}"/>
              </a:ext>
            </a:extLst>
          </p:cNvPr>
          <p:cNvPicPr>
            <a:picLocks noChangeAspect="1"/>
          </p:cNvPicPr>
          <p:nvPr/>
        </p:nvPicPr>
        <p:blipFill>
          <a:blip r:embed="rId3"/>
          <a:stretch>
            <a:fillRect/>
          </a:stretch>
        </p:blipFill>
        <p:spPr>
          <a:xfrm>
            <a:off x="1981360" y="1989044"/>
            <a:ext cx="8267700" cy="190500"/>
          </a:xfrm>
          <a:prstGeom prst="rect">
            <a:avLst/>
          </a:prstGeom>
        </p:spPr>
      </p:pic>
    </p:spTree>
    <p:extLst>
      <p:ext uri="{BB962C8B-B14F-4D97-AF65-F5344CB8AC3E}">
        <p14:creationId xmlns:p14="http://schemas.microsoft.com/office/powerpoint/2010/main" val="94996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6359624" y="4709406"/>
            <a:ext cx="1479155" cy="996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3C2B51-D9E8-614B-B0A0-91173772C1D8}"/>
              </a:ext>
            </a:extLst>
          </p:cNvPr>
          <p:cNvCxnSpPr>
            <a:cxnSpLocks/>
          </p:cNvCxnSpPr>
          <p:nvPr/>
        </p:nvCxnSpPr>
        <p:spPr>
          <a:xfrm flipH="1" flipV="1">
            <a:off x="4895336" y="4727937"/>
            <a:ext cx="1301002" cy="7042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84935" y="195207"/>
            <a:ext cx="11763909" cy="660767"/>
          </a:xfrm>
        </p:spPr>
        <p:txBody>
          <a:bodyPr vert="horz" lIns="0" tIns="0" rIns="0" bIns="0" rtlCol="0" anchor="t">
            <a:noAutofit/>
          </a:bodyPr>
          <a:lstStyle/>
          <a:p>
            <a:r>
              <a:rPr lang="en-US" sz="2500" b="1">
                <a:latin typeface="Calibri" panose="020F0502020204030204"/>
                <a:cs typeface="Arial"/>
              </a:rPr>
              <a:t>7. Error: </a:t>
            </a:r>
            <a:r>
              <a:rPr lang="en-US" sz="2500">
                <a:latin typeface="Calibri" panose="020F0502020204030204"/>
                <a:cs typeface="Calibri"/>
              </a:rPr>
              <a:t>If a row has data, the following columns must be populated: Column B, D-P, X, Y</a:t>
            </a:r>
            <a:endParaRPr lang="en-US" sz="2500" b="1" u="sng">
              <a:latin typeface="Calibri" panose="020F0502020204030204"/>
              <a:ea typeface="Calibri"/>
              <a:cs typeface="Calibri"/>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73322" y="872206"/>
            <a:ext cx="8445357"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a:t>For any row with data, the following columns are required:</a:t>
            </a:r>
          </a:p>
          <a:p>
            <a:pPr marL="742950" lvl="1" indent="-285750">
              <a:buFont typeface="Arial" panose="020B0604020202020204" pitchFamily="34" charset="0"/>
              <a:buChar char="•"/>
            </a:pPr>
            <a:r>
              <a:rPr lang="en-US" sz="1800"/>
              <a:t>Column B </a:t>
            </a:r>
            <a:endParaRPr lang="en-US" sz="1800">
              <a:ea typeface="Calibri"/>
              <a:cs typeface="Calibri"/>
            </a:endParaRPr>
          </a:p>
          <a:p>
            <a:pPr marL="742950" lvl="1" indent="-285750">
              <a:buFont typeface="Arial" panose="020B0604020202020204" pitchFamily="34" charset="0"/>
              <a:buChar char="•"/>
            </a:pPr>
            <a:r>
              <a:rPr lang="en-US" sz="1800"/>
              <a:t>Columns D through P</a:t>
            </a:r>
            <a:endParaRPr lang="en-US" sz="1800">
              <a:ea typeface="Calibri" panose="020F0502020204030204"/>
              <a:cs typeface="Calibri"/>
            </a:endParaRPr>
          </a:p>
          <a:p>
            <a:pPr marL="742950" lvl="1" indent="-285750">
              <a:buFont typeface="Arial" panose="020B0604020202020204" pitchFamily="34" charset="0"/>
              <a:buChar char="•"/>
            </a:pPr>
            <a:r>
              <a:rPr lang="en-US" sz="1800"/>
              <a:t>Column X</a:t>
            </a:r>
            <a:endParaRPr lang="en-US" sz="1800">
              <a:cs typeface="Calibri"/>
            </a:endParaRPr>
          </a:p>
          <a:p>
            <a:pPr marL="742950" lvl="1" indent="-285750">
              <a:buFont typeface="Arial" panose="020B0604020202020204" pitchFamily="34" charset="0"/>
              <a:buChar char="•"/>
            </a:pPr>
            <a:r>
              <a:rPr lang="en-US" sz="1800">
                <a:cs typeface="Calibri"/>
              </a:rPr>
              <a:t>Column Y</a:t>
            </a:r>
            <a:endParaRPr lang="en-US" sz="1800">
              <a:ea typeface="Calibri"/>
              <a:cs typeface="Calibri"/>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233300" y="5204842"/>
            <a:ext cx="8093097" cy="552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a:t>
            </a:r>
            <a:r>
              <a:rPr lang="en-US" sz="1800"/>
              <a:t> ensure that columns B, D through P, X, and Y are populated.</a:t>
            </a:r>
            <a:endParaRPr lang="en-US" sz="1800" b="1" i="1">
              <a:ea typeface="Calibri"/>
              <a:cs typeface="Calibri" panose="020F0502020204030204"/>
            </a:endParaRPr>
          </a:p>
        </p:txBody>
      </p:sp>
      <p:pic>
        <p:nvPicPr>
          <p:cNvPr id="3" name="Picture 2" descr="A screenshot of a computer&#10;&#10;Description automatically generated">
            <a:extLst>
              <a:ext uri="{FF2B5EF4-FFF2-40B4-BE49-F238E27FC236}">
                <a16:creationId xmlns:a16="http://schemas.microsoft.com/office/drawing/2014/main" id="{D6491642-5D61-1D83-3BAE-81C224423838}"/>
              </a:ext>
            </a:extLst>
          </p:cNvPr>
          <p:cNvPicPr>
            <a:picLocks noChangeAspect="1"/>
          </p:cNvPicPr>
          <p:nvPr/>
        </p:nvPicPr>
        <p:blipFill>
          <a:blip r:embed="rId2"/>
          <a:stretch>
            <a:fillRect/>
          </a:stretch>
        </p:blipFill>
        <p:spPr>
          <a:xfrm>
            <a:off x="2354037" y="2668423"/>
            <a:ext cx="7864929" cy="2086249"/>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7194153" y="4407223"/>
            <a:ext cx="1440063" cy="28128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5" name="Rectangle 4">
            <a:extLst>
              <a:ext uri="{FF2B5EF4-FFF2-40B4-BE49-F238E27FC236}">
                <a16:creationId xmlns:a16="http://schemas.microsoft.com/office/drawing/2014/main" id="{24E51415-2D38-E5DB-E1E2-D54C8F1E790E}"/>
              </a:ext>
            </a:extLst>
          </p:cNvPr>
          <p:cNvSpPr/>
          <p:nvPr/>
        </p:nvSpPr>
        <p:spPr>
          <a:xfrm>
            <a:off x="4132545" y="4407222"/>
            <a:ext cx="1440063" cy="28128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6" name="Picture 5">
            <a:extLst>
              <a:ext uri="{FF2B5EF4-FFF2-40B4-BE49-F238E27FC236}">
                <a16:creationId xmlns:a16="http://schemas.microsoft.com/office/drawing/2014/main" id="{CB5D16B7-0C94-DC62-EDC4-7976AE0A748D}"/>
              </a:ext>
            </a:extLst>
          </p:cNvPr>
          <p:cNvPicPr>
            <a:picLocks noChangeAspect="1"/>
          </p:cNvPicPr>
          <p:nvPr/>
        </p:nvPicPr>
        <p:blipFill>
          <a:blip r:embed="rId3"/>
          <a:stretch>
            <a:fillRect/>
          </a:stretch>
        </p:blipFill>
        <p:spPr>
          <a:xfrm>
            <a:off x="2230851" y="2474381"/>
            <a:ext cx="8210550" cy="257175"/>
          </a:xfrm>
          <a:prstGeom prst="rect">
            <a:avLst/>
          </a:prstGeom>
        </p:spPr>
      </p:pic>
    </p:spTree>
    <p:extLst>
      <p:ext uri="{BB962C8B-B14F-4D97-AF65-F5344CB8AC3E}">
        <p14:creationId xmlns:p14="http://schemas.microsoft.com/office/powerpoint/2010/main" val="159551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226032" y="20548"/>
            <a:ext cx="11774184" cy="784057"/>
          </a:xfrm>
        </p:spPr>
        <p:txBody>
          <a:bodyPr vert="horz" lIns="0" tIns="0" rIns="0" bIns="0" rtlCol="0" anchor="t">
            <a:normAutofit/>
          </a:bodyPr>
          <a:lstStyle/>
          <a:p>
            <a:r>
              <a:rPr lang="en-US" sz="2800" b="1">
                <a:latin typeface="Calibri" panose="020F0502020204030204"/>
                <a:cs typeface="Arial"/>
              </a:rPr>
              <a:t>8. Error: </a:t>
            </a:r>
            <a:r>
              <a:rPr lang="en-US" sz="2800">
                <a:ea typeface="+mn-lt"/>
                <a:cs typeface="+mn-lt"/>
              </a:rPr>
              <a:t>Same record number cannot be used twice - please check column A of the Staff List.</a:t>
            </a:r>
            <a:endParaRPr lang="en-US" sz="2800">
              <a:solidFill>
                <a:prstClr val="white"/>
              </a:solidFill>
              <a:latin typeface="Calibri" panose="020F0502020204030204"/>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52774" y="1119884"/>
            <a:ext cx="8445357" cy="646331"/>
          </a:xfrm>
          <a:prstGeom prst="rect">
            <a:avLst/>
          </a:prstGeom>
          <a:noFill/>
        </p:spPr>
        <p:txBody>
          <a:bodyPr wrap="square" rtlCol="0">
            <a:spAutoFit/>
          </a:bodyPr>
          <a:lstStyle/>
          <a:p>
            <a:pPr marL="285750" indent="-285750">
              <a:buFont typeface="Arial" panose="020B0604020202020204" pitchFamily="34" charset="0"/>
              <a:buChar char="•"/>
            </a:pPr>
            <a:r>
              <a:rPr lang="en-US" sz="1800"/>
              <a:t>Column A of the template is an </a:t>
            </a:r>
            <a:r>
              <a:rPr lang="en-US" sz="1800" i="1"/>
              <a:t>optional </a:t>
            </a:r>
            <a:r>
              <a:rPr lang="en-US" sz="1800"/>
              <a:t>column for the staff </a:t>
            </a:r>
            <a:r>
              <a:rPr lang="en-US" sz="1800" b="1"/>
              <a:t>Record Number</a:t>
            </a:r>
          </a:p>
          <a:p>
            <a:pPr marL="285750" indent="-285750">
              <a:buFont typeface="Arial" panose="020B0604020202020204" pitchFamily="34" charset="0"/>
              <a:buChar char="•"/>
            </a:pPr>
            <a:r>
              <a:rPr lang="en-US" sz="1800"/>
              <a:t>However, the IDs in this column, if present, are checked for uniqueness</a:t>
            </a: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50724" y="4970195"/>
            <a:ext cx="8133118" cy="1015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t>To fix this error, please ensure your cell is a unique value and contains less than 255 characters.</a:t>
            </a:r>
            <a:endParaRPr lang="en-US" sz="1800">
              <a:cs typeface="Calibri"/>
            </a:endParaRPr>
          </a:p>
        </p:txBody>
      </p:sp>
      <p:cxnSp>
        <p:nvCxnSpPr>
          <p:cNvPr id="22" name="Straight Arrow Connector 21">
            <a:extLst>
              <a:ext uri="{FF2B5EF4-FFF2-40B4-BE49-F238E27FC236}">
                <a16:creationId xmlns:a16="http://schemas.microsoft.com/office/drawing/2014/main" id="{1F4E0097-862D-F84C-9CC8-CFDEA9722FEC}"/>
              </a:ext>
            </a:extLst>
          </p:cNvPr>
          <p:cNvCxnSpPr>
            <a:cxnSpLocks/>
          </p:cNvCxnSpPr>
          <p:nvPr/>
        </p:nvCxnSpPr>
        <p:spPr>
          <a:xfrm flipH="1" flipV="1">
            <a:off x="3586475" y="4408554"/>
            <a:ext cx="452064" cy="6296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Description automatically generated">
            <a:extLst>
              <a:ext uri="{FF2B5EF4-FFF2-40B4-BE49-F238E27FC236}">
                <a16:creationId xmlns:a16="http://schemas.microsoft.com/office/drawing/2014/main" id="{B0558F9F-5A47-5A74-A3B7-0EF1947F0B95}"/>
              </a:ext>
            </a:extLst>
          </p:cNvPr>
          <p:cNvPicPr>
            <a:picLocks noChangeAspect="1"/>
          </p:cNvPicPr>
          <p:nvPr/>
        </p:nvPicPr>
        <p:blipFill>
          <a:blip r:embed="rId2"/>
          <a:stretch>
            <a:fillRect/>
          </a:stretch>
        </p:blipFill>
        <p:spPr>
          <a:xfrm>
            <a:off x="2242457" y="2297802"/>
            <a:ext cx="7448550" cy="2132241"/>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2279302" y="3826407"/>
            <a:ext cx="1355063" cy="596085"/>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5" name="Picture 4">
            <a:extLst>
              <a:ext uri="{FF2B5EF4-FFF2-40B4-BE49-F238E27FC236}">
                <a16:creationId xmlns:a16="http://schemas.microsoft.com/office/drawing/2014/main" id="{12195491-AD13-A2D2-A939-60A092BBD474}"/>
              </a:ext>
            </a:extLst>
          </p:cNvPr>
          <p:cNvPicPr>
            <a:picLocks noChangeAspect="1"/>
          </p:cNvPicPr>
          <p:nvPr/>
        </p:nvPicPr>
        <p:blipFill>
          <a:blip r:embed="rId3"/>
          <a:stretch>
            <a:fillRect/>
          </a:stretch>
        </p:blipFill>
        <p:spPr>
          <a:xfrm>
            <a:off x="2055881" y="1792012"/>
            <a:ext cx="8058150" cy="314325"/>
          </a:xfrm>
          <a:prstGeom prst="rect">
            <a:avLst/>
          </a:prstGeom>
        </p:spPr>
      </p:pic>
    </p:spTree>
    <p:extLst>
      <p:ext uri="{BB962C8B-B14F-4D97-AF65-F5344CB8AC3E}">
        <p14:creationId xmlns:p14="http://schemas.microsoft.com/office/powerpoint/2010/main" val="77505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4D238-6F42-68DE-CBDE-A157FDBC0E65}"/>
              </a:ext>
            </a:extLst>
          </p:cNvPr>
          <p:cNvSpPr>
            <a:spLocks noGrp="1"/>
          </p:cNvSpPr>
          <p:nvPr>
            <p:ph type="body" sz="quarter" idx="13"/>
          </p:nvPr>
        </p:nvSpPr>
        <p:spPr>
          <a:xfrm>
            <a:off x="152400" y="76201"/>
            <a:ext cx="11658447" cy="902066"/>
          </a:xfrm>
        </p:spPr>
        <p:txBody>
          <a:bodyPr vert="horz" lIns="0" tIns="0" rIns="0" bIns="0" rtlCol="0" anchor="t">
            <a:noAutofit/>
          </a:bodyPr>
          <a:lstStyle/>
          <a:p>
            <a:r>
              <a:rPr lang="en-US" sz="2000" b="1">
                <a:solidFill>
                  <a:srgbClr val="FFFFFF"/>
                </a:solidFill>
                <a:cs typeface="Calibri"/>
              </a:rPr>
              <a:t>9.</a:t>
            </a:r>
            <a:r>
              <a:rPr lang="en-US" sz="2000">
                <a:solidFill>
                  <a:srgbClr val="FFFFFF"/>
                </a:solidFill>
                <a:cs typeface="Calibri"/>
              </a:rPr>
              <a:t> </a:t>
            </a:r>
            <a:r>
              <a:rPr lang="en-US" sz="2000" b="1">
                <a:solidFill>
                  <a:srgbClr val="FFFFFF"/>
                </a:solidFill>
                <a:cs typeface="Calibri"/>
              </a:rPr>
              <a:t>Error: </a:t>
            </a:r>
            <a:r>
              <a:rPr lang="en-US" sz="2000">
                <a:solidFill>
                  <a:srgbClr val="FFFFFF"/>
                </a:solidFill>
                <a:cs typeface="Calibri"/>
              </a:rPr>
              <a:t>The template's mechanism and the mechanism selected in the app do not match. Please remove this file and either select the correct mechanism in the app, or fix the template and upload again. </a:t>
            </a:r>
            <a:endParaRPr lang="en-US" sz="2000">
              <a:solidFill>
                <a:srgbClr val="FFFFFF"/>
              </a:solidFill>
              <a:ea typeface="Calibri"/>
              <a:cs typeface="Calibri"/>
            </a:endParaRPr>
          </a:p>
          <a:p>
            <a:endParaRPr lang="en-US" sz="3600">
              <a:solidFill>
                <a:srgbClr val="FFFFFF"/>
              </a:solidFill>
              <a:cs typeface="Arial"/>
            </a:endParaRPr>
          </a:p>
        </p:txBody>
      </p:sp>
      <p:sp>
        <p:nvSpPr>
          <p:cNvPr id="5" name="Rounded Rectangle 17">
            <a:extLst>
              <a:ext uri="{FF2B5EF4-FFF2-40B4-BE49-F238E27FC236}">
                <a16:creationId xmlns:a16="http://schemas.microsoft.com/office/drawing/2014/main" id="{0CEB8C28-1D6F-295E-F3B4-1988D0FD5646}"/>
              </a:ext>
            </a:extLst>
          </p:cNvPr>
          <p:cNvSpPr/>
          <p:nvPr/>
        </p:nvSpPr>
        <p:spPr>
          <a:xfrm>
            <a:off x="2140451" y="4985738"/>
            <a:ext cx="8119661" cy="855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solidFill>
                  <a:schemeClr val="bg1"/>
                </a:solidFill>
                <a:ea typeface="+mn-lt"/>
                <a:cs typeface="+mn-lt"/>
              </a:rPr>
              <a:t>To correct this error, download the correct template associated with the desired Mechanism ID and refill the data.</a:t>
            </a:r>
            <a:endParaRPr lang="en-US" sz="1800">
              <a:solidFill>
                <a:schemeClr val="bg1"/>
              </a:solidFill>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7B51835B-6412-F8FC-78CC-DD855F937A6F}"/>
              </a:ext>
            </a:extLst>
          </p:cNvPr>
          <p:cNvPicPr>
            <a:picLocks noChangeAspect="1"/>
          </p:cNvPicPr>
          <p:nvPr/>
        </p:nvPicPr>
        <p:blipFill>
          <a:blip r:embed="rId2"/>
          <a:stretch>
            <a:fillRect/>
          </a:stretch>
        </p:blipFill>
        <p:spPr>
          <a:xfrm>
            <a:off x="1937016" y="1698337"/>
            <a:ext cx="8327572" cy="2083721"/>
          </a:xfrm>
          <a:prstGeom prst="rect">
            <a:avLst/>
          </a:prstGeom>
        </p:spPr>
      </p:pic>
      <p:pic>
        <p:nvPicPr>
          <p:cNvPr id="6" name="Picture 5" descr="A blue rectangular object with white background&#10;&#10;Description automatically generated">
            <a:extLst>
              <a:ext uri="{FF2B5EF4-FFF2-40B4-BE49-F238E27FC236}">
                <a16:creationId xmlns:a16="http://schemas.microsoft.com/office/drawing/2014/main" id="{7CC07754-B385-FA7F-EE5F-0E4F15F9768B}"/>
              </a:ext>
            </a:extLst>
          </p:cNvPr>
          <p:cNvPicPr>
            <a:picLocks noChangeAspect="1"/>
          </p:cNvPicPr>
          <p:nvPr/>
        </p:nvPicPr>
        <p:blipFill>
          <a:blip r:embed="rId3"/>
          <a:stretch>
            <a:fillRect/>
          </a:stretch>
        </p:blipFill>
        <p:spPr>
          <a:xfrm>
            <a:off x="1836083" y="4006142"/>
            <a:ext cx="3409950" cy="685800"/>
          </a:xfrm>
          <a:prstGeom prst="rect">
            <a:avLst/>
          </a:prstGeom>
        </p:spPr>
      </p:pic>
      <p:sp>
        <p:nvSpPr>
          <p:cNvPr id="7" name="Rectangle 6">
            <a:extLst>
              <a:ext uri="{FF2B5EF4-FFF2-40B4-BE49-F238E27FC236}">
                <a16:creationId xmlns:a16="http://schemas.microsoft.com/office/drawing/2014/main" id="{54ADFD90-7CC8-34AB-5783-59C20AC7C4EC}"/>
              </a:ext>
            </a:extLst>
          </p:cNvPr>
          <p:cNvSpPr/>
          <p:nvPr/>
        </p:nvSpPr>
        <p:spPr>
          <a:xfrm>
            <a:off x="1894089" y="3301304"/>
            <a:ext cx="1659657" cy="31635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9" name="Rectangle 8">
            <a:extLst>
              <a:ext uri="{FF2B5EF4-FFF2-40B4-BE49-F238E27FC236}">
                <a16:creationId xmlns:a16="http://schemas.microsoft.com/office/drawing/2014/main" id="{82351307-510F-92EF-4552-2E76CF03D669}"/>
              </a:ext>
            </a:extLst>
          </p:cNvPr>
          <p:cNvSpPr/>
          <p:nvPr/>
        </p:nvSpPr>
        <p:spPr>
          <a:xfrm>
            <a:off x="1934339" y="4375939"/>
            <a:ext cx="1045247" cy="293665"/>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1" name="Straight Arrow Connector 10">
            <a:extLst>
              <a:ext uri="{FF2B5EF4-FFF2-40B4-BE49-F238E27FC236}">
                <a16:creationId xmlns:a16="http://schemas.microsoft.com/office/drawing/2014/main" id="{93B1C27E-C755-F53D-A2D1-CBA6EC38F889}"/>
              </a:ext>
            </a:extLst>
          </p:cNvPr>
          <p:cNvCxnSpPr>
            <a:cxnSpLocks/>
          </p:cNvCxnSpPr>
          <p:nvPr/>
        </p:nvCxnSpPr>
        <p:spPr>
          <a:xfrm flipH="1" flipV="1">
            <a:off x="3802214" y="3540244"/>
            <a:ext cx="3682267" cy="15223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7EF4EA2-3259-43EB-82FC-216FBF9C19DC}"/>
              </a:ext>
            </a:extLst>
          </p:cNvPr>
          <p:cNvCxnSpPr>
            <a:cxnSpLocks/>
          </p:cNvCxnSpPr>
          <p:nvPr/>
        </p:nvCxnSpPr>
        <p:spPr>
          <a:xfrm flipH="1" flipV="1">
            <a:off x="2815791" y="4719431"/>
            <a:ext cx="329092" cy="5264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63C8A81-EBD4-B861-EF34-4609FC7FE97B}"/>
              </a:ext>
            </a:extLst>
          </p:cNvPr>
          <p:cNvPicPr>
            <a:picLocks noChangeAspect="1"/>
          </p:cNvPicPr>
          <p:nvPr/>
        </p:nvPicPr>
        <p:blipFill>
          <a:blip r:embed="rId4"/>
          <a:stretch>
            <a:fillRect/>
          </a:stretch>
        </p:blipFill>
        <p:spPr>
          <a:xfrm>
            <a:off x="1524000" y="1054434"/>
            <a:ext cx="9144000" cy="331741"/>
          </a:xfrm>
          <a:prstGeom prst="rect">
            <a:avLst/>
          </a:prstGeom>
        </p:spPr>
      </p:pic>
    </p:spTree>
    <p:extLst>
      <p:ext uri="{BB962C8B-B14F-4D97-AF65-F5344CB8AC3E}">
        <p14:creationId xmlns:p14="http://schemas.microsoft.com/office/powerpoint/2010/main" val="565402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91920" y="114301"/>
            <a:ext cx="11690843" cy="660766"/>
          </a:xfrm>
        </p:spPr>
        <p:txBody>
          <a:bodyPr vert="horz" lIns="0" tIns="0" rIns="0" bIns="0" rtlCol="0" anchor="t">
            <a:normAutofit fontScale="92500" lnSpcReduction="10000"/>
          </a:bodyPr>
          <a:lstStyle/>
          <a:p>
            <a:r>
              <a:rPr lang="en-US" sz="2800" b="1">
                <a:latin typeface="Calibri" panose="020F0502020204030204"/>
                <a:cs typeface="Arial"/>
              </a:rPr>
              <a:t>10. Error:</a:t>
            </a:r>
            <a:r>
              <a:rPr lang="en-US" sz="2800">
                <a:solidFill>
                  <a:schemeClr val="tx1"/>
                </a:solidFill>
                <a:latin typeface="Calibri" panose="020F0502020204030204"/>
                <a:cs typeface="Calibri"/>
              </a:rPr>
              <a:t> </a:t>
            </a:r>
            <a:r>
              <a:rPr lang="en-US" sz="2800">
                <a:latin typeface="Calibri" panose="020F0502020204030204"/>
                <a:cs typeface="Calibri"/>
              </a:rPr>
              <a:t>Resource is indicated to be employed through a sub-contractor (column B). Please select sub-contractor name in column C. </a:t>
            </a:r>
            <a:endParaRPr lang="en-US" sz="2800">
              <a:ea typeface="+mn-lt"/>
              <a:cs typeface="+mn-lt"/>
            </a:endParaRPr>
          </a:p>
          <a:p>
            <a:pPr lvl="0"/>
            <a:endParaRPr lang="en-US" sz="2400" b="1">
              <a:latin typeface="Calibri" panose="020F0502020204030204"/>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73320" y="977100"/>
            <a:ext cx="8445357"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a:cs typeface="Calibri"/>
              </a:rPr>
              <a:t>If a resource is indicated to be </a:t>
            </a:r>
            <a:r>
              <a:rPr lang="en-US" sz="1800" b="1">
                <a:cs typeface="Calibri"/>
              </a:rPr>
              <a:t>Sub </a:t>
            </a:r>
            <a:r>
              <a:rPr lang="en-US" sz="1800">
                <a:cs typeface="Calibri"/>
              </a:rPr>
              <a:t>in column B, a sub-contractor name must be selected in Column C. This error can also trigger if you select </a:t>
            </a:r>
            <a:r>
              <a:rPr lang="en-US" sz="1800" b="1">
                <a:cs typeface="Calibri"/>
              </a:rPr>
              <a:t>Prime </a:t>
            </a:r>
            <a:r>
              <a:rPr lang="en-US" sz="1800">
                <a:cs typeface="Calibri"/>
              </a:rPr>
              <a:t>in Column B, but still select a Sub IP Name in Column C (Column C should be blank if Prime).</a:t>
            </a:r>
          </a:p>
        </p:txBody>
      </p:sp>
      <p:sp>
        <p:nvSpPr>
          <p:cNvPr id="18" name="Rounded Rectangle 17">
            <a:extLst>
              <a:ext uri="{FF2B5EF4-FFF2-40B4-BE49-F238E27FC236}">
                <a16:creationId xmlns:a16="http://schemas.microsoft.com/office/drawing/2014/main" id="{925F57FF-7070-1946-B379-AF6BA0863A46}"/>
              </a:ext>
            </a:extLst>
          </p:cNvPr>
          <p:cNvSpPr/>
          <p:nvPr/>
        </p:nvSpPr>
        <p:spPr>
          <a:xfrm>
            <a:off x="2056229" y="5356644"/>
            <a:ext cx="8102702" cy="847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 select a Sub IP from the dropdown. To populate Sub IPs, make sure the coversheet has the name of your Sub IPs listed.</a:t>
            </a:r>
            <a:endParaRPr lang="en-US" sz="1800">
              <a:ea typeface="Calibri"/>
              <a:cs typeface="Calibri"/>
            </a:endParaRPr>
          </a:p>
        </p:txBody>
      </p:sp>
      <p:pic>
        <p:nvPicPr>
          <p:cNvPr id="6" name="Picture 5" descr="A screenshot of a spreadsheet&#10;&#10;Description automatically generated">
            <a:extLst>
              <a:ext uri="{FF2B5EF4-FFF2-40B4-BE49-F238E27FC236}">
                <a16:creationId xmlns:a16="http://schemas.microsoft.com/office/drawing/2014/main" id="{54E351E8-F98E-D9B5-3397-DF9CF40365BF}"/>
              </a:ext>
            </a:extLst>
          </p:cNvPr>
          <p:cNvPicPr>
            <a:picLocks noChangeAspect="1"/>
          </p:cNvPicPr>
          <p:nvPr/>
        </p:nvPicPr>
        <p:blipFill>
          <a:blip r:embed="rId2"/>
          <a:stretch>
            <a:fillRect/>
          </a:stretch>
        </p:blipFill>
        <p:spPr>
          <a:xfrm>
            <a:off x="3292930" y="2184508"/>
            <a:ext cx="5742215" cy="3003098"/>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5894571" y="4445745"/>
            <a:ext cx="1716519" cy="270936"/>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1138C5A8-081B-FE43-9A92-5D5353419AD8}"/>
              </a:ext>
            </a:extLst>
          </p:cNvPr>
          <p:cNvSpPr/>
          <p:nvPr/>
        </p:nvSpPr>
        <p:spPr>
          <a:xfrm>
            <a:off x="4498742" y="4465816"/>
            <a:ext cx="1204401" cy="236417"/>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5865230" y="4738375"/>
            <a:ext cx="699468" cy="7334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4916160" y="4779673"/>
            <a:ext cx="347603" cy="7213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7E49DEF-F95C-50E6-935A-DD15F3E139D0}"/>
              </a:ext>
            </a:extLst>
          </p:cNvPr>
          <p:cNvPicPr>
            <a:picLocks noChangeAspect="1"/>
          </p:cNvPicPr>
          <p:nvPr/>
        </p:nvPicPr>
        <p:blipFill>
          <a:blip r:embed="rId3"/>
          <a:stretch>
            <a:fillRect/>
          </a:stretch>
        </p:blipFill>
        <p:spPr>
          <a:xfrm>
            <a:off x="1536700" y="1896631"/>
            <a:ext cx="9144000" cy="239817"/>
          </a:xfrm>
          <a:prstGeom prst="rect">
            <a:avLst/>
          </a:prstGeom>
        </p:spPr>
      </p:pic>
    </p:spTree>
    <p:extLst>
      <p:ext uri="{BB962C8B-B14F-4D97-AF65-F5344CB8AC3E}">
        <p14:creationId xmlns:p14="http://schemas.microsoft.com/office/powerpoint/2010/main" val="247359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F47CCB54-3A5F-6095-2B21-6B77CED04AF8}"/>
              </a:ext>
            </a:extLst>
          </p:cNvPr>
          <p:cNvPicPr>
            <a:picLocks noChangeAspect="1"/>
          </p:cNvPicPr>
          <p:nvPr/>
        </p:nvPicPr>
        <p:blipFill>
          <a:blip r:embed="rId2"/>
          <a:stretch>
            <a:fillRect/>
          </a:stretch>
        </p:blipFill>
        <p:spPr>
          <a:xfrm>
            <a:off x="3526208" y="2476331"/>
            <a:ext cx="4868189" cy="2471281"/>
          </a:xfrm>
          <a:prstGeom prst="rect">
            <a:avLst/>
          </a:prstGeom>
        </p:spPr>
      </p:pic>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77800" y="119999"/>
            <a:ext cx="11734800" cy="749640"/>
          </a:xfrm>
        </p:spPr>
        <p:txBody>
          <a:bodyPr vert="horz" lIns="0" tIns="0" rIns="0" bIns="0" rtlCol="0" anchor="t">
            <a:normAutofit fontScale="92500"/>
          </a:bodyPr>
          <a:lstStyle/>
          <a:p>
            <a:r>
              <a:rPr lang="en-US" sz="2400" b="1">
                <a:latin typeface="Calibri" panose="020F0502020204030204"/>
                <a:cs typeface="Arial"/>
              </a:rPr>
              <a:t>11. Error: </a:t>
            </a:r>
            <a:r>
              <a:rPr lang="en-US" sz="2400">
                <a:latin typeface="Calibri" panose="020F0502020204030204"/>
                <a:cs typeface="Calibri"/>
              </a:rPr>
              <a:t>A ‘Non-Service Delivery’ associated employment title (column F) was selected for a position that was indicated as providing ‘Direct Service Delivery’ (column E). Please review and correct.</a:t>
            </a:r>
            <a:r>
              <a:rPr lang="en-US" sz="2400">
                <a:solidFill>
                  <a:schemeClr val="tx1"/>
                </a:solidFill>
                <a:latin typeface="Calibri" panose="020F0502020204030204"/>
                <a:cs typeface="Calibri"/>
              </a:rPr>
              <a:t> </a:t>
            </a:r>
            <a:endParaRPr lang="en-US" sz="2400">
              <a:solidFill>
                <a:schemeClr val="tx1"/>
              </a:solidFill>
              <a:latin typeface="Calibri" panose="020F0502020204030204"/>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791680" y="858599"/>
            <a:ext cx="8717499"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t>If a resource is indicated to be “Non-Service Delivery” in Column E, their employment title must be a non-service delivery related job title and cannot be indicated as Providing Direct Service Delivery</a:t>
            </a:r>
            <a:endParaRPr lang="en-US" sz="1600">
              <a:cs typeface="Calibri"/>
            </a:endParaRPr>
          </a:p>
          <a:p>
            <a:pPr marL="285750" indent="-285750">
              <a:buFont typeface="Arial" panose="020B0604020202020204" pitchFamily="34" charset="0"/>
              <a:buChar char="•"/>
            </a:pPr>
            <a:r>
              <a:rPr lang="en-US" sz="1600"/>
              <a:t>The mappings for Direct Service Delivery and Non-Service Delivery job titles are available at: </a:t>
            </a:r>
            <a:r>
              <a:rPr lang="en-US" sz="1600">
                <a:hlinkClick r:id="rId3"/>
              </a:rPr>
              <a:t>HRH Handbook</a:t>
            </a:r>
            <a:r>
              <a:rPr lang="en-US" sz="1600"/>
              <a:t> (Appendix H)</a:t>
            </a:r>
            <a:endParaRPr lang="en-US" sz="1600" b="1">
              <a:cs typeface="Calibri"/>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05639" y="5281403"/>
            <a:ext cx="8089095" cy="932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 review the mappings for Direct Service Delivery and Non-Service Delivery job titles above and update to a valid combination. </a:t>
            </a:r>
            <a:endParaRPr lang="en-US" sz="1800">
              <a:ea typeface="Calibri"/>
              <a:cs typeface="Calibri"/>
            </a:endParaRPr>
          </a:p>
        </p:txBody>
      </p:sp>
      <p:sp>
        <p:nvSpPr>
          <p:cNvPr id="10" name="Rectangle 9">
            <a:extLst>
              <a:ext uri="{FF2B5EF4-FFF2-40B4-BE49-F238E27FC236}">
                <a16:creationId xmlns:a16="http://schemas.microsoft.com/office/drawing/2014/main" id="{D8FFCF5D-D197-EE47-99CB-41DBAFFC26C3}"/>
              </a:ext>
            </a:extLst>
          </p:cNvPr>
          <p:cNvSpPr/>
          <p:nvPr/>
        </p:nvSpPr>
        <p:spPr>
          <a:xfrm>
            <a:off x="5495760" y="4347011"/>
            <a:ext cx="2301716" cy="322102"/>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22" name="Straight Arrow Connector 21">
            <a:extLst>
              <a:ext uri="{FF2B5EF4-FFF2-40B4-BE49-F238E27FC236}">
                <a16:creationId xmlns:a16="http://schemas.microsoft.com/office/drawing/2014/main" id="{1F4E0097-862D-F84C-9CC8-CFDEA9722FEC}"/>
              </a:ext>
            </a:extLst>
          </p:cNvPr>
          <p:cNvCxnSpPr>
            <a:cxnSpLocks/>
          </p:cNvCxnSpPr>
          <p:nvPr/>
        </p:nvCxnSpPr>
        <p:spPr>
          <a:xfrm flipH="1" flipV="1">
            <a:off x="4316003" y="4700395"/>
            <a:ext cx="475442" cy="6614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56B11F7-7B6E-0848-4D06-3E3AAEBBAF92}"/>
              </a:ext>
            </a:extLst>
          </p:cNvPr>
          <p:cNvSpPr/>
          <p:nvPr/>
        </p:nvSpPr>
        <p:spPr>
          <a:xfrm>
            <a:off x="3522163" y="4352607"/>
            <a:ext cx="1873111" cy="302896"/>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8" name="Straight Arrow Connector 7">
            <a:extLst>
              <a:ext uri="{FF2B5EF4-FFF2-40B4-BE49-F238E27FC236}">
                <a16:creationId xmlns:a16="http://schemas.microsoft.com/office/drawing/2014/main" id="{DD702FB1-13B3-131C-BCCE-B81E72D7A68A}"/>
              </a:ext>
            </a:extLst>
          </p:cNvPr>
          <p:cNvCxnSpPr>
            <a:cxnSpLocks/>
          </p:cNvCxnSpPr>
          <p:nvPr/>
        </p:nvCxnSpPr>
        <p:spPr>
          <a:xfrm flipV="1">
            <a:off x="6359532" y="4756320"/>
            <a:ext cx="239480" cy="5524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6A6FBB-616E-3E72-B13E-7BBF85BC5D49}"/>
              </a:ext>
            </a:extLst>
          </p:cNvPr>
          <p:cNvPicPr>
            <a:picLocks noChangeAspect="1"/>
          </p:cNvPicPr>
          <p:nvPr/>
        </p:nvPicPr>
        <p:blipFill>
          <a:blip r:embed="rId4"/>
          <a:stretch>
            <a:fillRect/>
          </a:stretch>
        </p:blipFill>
        <p:spPr>
          <a:xfrm>
            <a:off x="1524000" y="1918094"/>
            <a:ext cx="9144000" cy="636418"/>
          </a:xfrm>
          <a:prstGeom prst="rect">
            <a:avLst/>
          </a:prstGeom>
        </p:spPr>
      </p:pic>
    </p:spTree>
    <p:extLst>
      <p:ext uri="{BB962C8B-B14F-4D97-AF65-F5344CB8AC3E}">
        <p14:creationId xmlns:p14="http://schemas.microsoft.com/office/powerpoint/2010/main" val="39279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96515" y="2705443"/>
            <a:ext cx="8768132" cy="2901273"/>
          </a:xfrm>
        </p:spPr>
        <p:txBody>
          <a:bodyPr vert="horz" lIns="0" tIns="0" rIns="0" bIns="0" rtlCol="0" anchor="t">
            <a:noAutofit/>
          </a:bodyPr>
          <a:lstStyle/>
          <a:p>
            <a:r>
              <a:rPr lang="en-US" b="1">
                <a:cs typeface="Arial"/>
              </a:rPr>
              <a:t>Overview of DATIM Validation Errors</a:t>
            </a:r>
            <a:endParaRPr lang="en-US" b="1"/>
          </a:p>
        </p:txBody>
      </p:sp>
    </p:spTree>
    <p:extLst>
      <p:ext uri="{BB962C8B-B14F-4D97-AF65-F5344CB8AC3E}">
        <p14:creationId xmlns:p14="http://schemas.microsoft.com/office/powerpoint/2010/main" val="320800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90651E3-63AE-2340-1DC1-7308507F2DBC}"/>
              </a:ext>
            </a:extLst>
          </p:cNvPr>
          <p:cNvPicPr>
            <a:picLocks noChangeAspect="1"/>
          </p:cNvPicPr>
          <p:nvPr/>
        </p:nvPicPr>
        <p:blipFill>
          <a:blip r:embed="rId2"/>
          <a:stretch>
            <a:fillRect/>
          </a:stretch>
        </p:blipFill>
        <p:spPr>
          <a:xfrm>
            <a:off x="3643769" y="2525255"/>
            <a:ext cx="5134106" cy="2569793"/>
          </a:xfrm>
          <a:prstGeom prst="rect">
            <a:avLst/>
          </a:prstGeom>
        </p:spPr>
      </p:pic>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14300" y="139080"/>
            <a:ext cx="11925299" cy="645057"/>
          </a:xfrm>
        </p:spPr>
        <p:txBody>
          <a:bodyPr vert="horz" lIns="0" tIns="0" rIns="0" bIns="0" rtlCol="0" anchor="t">
            <a:normAutofit lnSpcReduction="10000"/>
          </a:bodyPr>
          <a:lstStyle/>
          <a:p>
            <a:r>
              <a:rPr lang="en-US" sz="2400" b="1">
                <a:latin typeface="Calibri" panose="020F0502020204030204"/>
                <a:cs typeface="Arial"/>
              </a:rPr>
              <a:t>12. Error: </a:t>
            </a:r>
            <a:r>
              <a:rPr lang="en-US" sz="2400">
                <a:latin typeface="Calibri" panose="020F0502020204030204"/>
                <a:cs typeface="Calibri"/>
              </a:rPr>
              <a:t>A ‘Direct Service Delivery' associated employment title (column F) was selected for a position that was indicated as a 'Non-Service Delivery' (column E).  Please review and correct.</a:t>
            </a:r>
            <a:endParaRPr lang="en-US" sz="2400">
              <a:latin typeface="Calibri" panose="020F0502020204030204"/>
              <a:ea typeface="Calibri"/>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73322" y="872206"/>
            <a:ext cx="8445357"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t>If a resource is indicated to have an employment title associated with Service Delivery in Column F, their job title must be Listed as "Direct Service Delivery" in column E</a:t>
            </a:r>
            <a:endParaRPr lang="en-US" sz="1600">
              <a:cs typeface="Calibri"/>
            </a:endParaRPr>
          </a:p>
          <a:p>
            <a:pPr marL="285750" indent="-285750">
              <a:buFont typeface="Arial" panose="020B0604020202020204" pitchFamily="34" charset="0"/>
              <a:buChar char="•"/>
            </a:pPr>
            <a:r>
              <a:rPr lang="en-US" sz="1600"/>
              <a:t>The mappings for Direct Service Delivery and Non-Service Delivery job titles are available at: </a:t>
            </a:r>
            <a:r>
              <a:rPr lang="en-US" sz="1600">
                <a:hlinkClick r:id="rId3"/>
              </a:rPr>
              <a:t>HRH Employment Title/Category/Cadre</a:t>
            </a:r>
            <a:endParaRPr lang="en-US" sz="1600">
              <a:solidFill>
                <a:srgbClr val="0563C1"/>
              </a:solidFill>
              <a:ea typeface="Calibri"/>
              <a:cs typeface="Calibri"/>
              <a:hlinkClick r:id="rId3"/>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42670" y="5518997"/>
            <a:ext cx="8165609" cy="725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cs typeface="Calibri"/>
              </a:rPr>
              <a:t>To fix this error, please</a:t>
            </a:r>
            <a:r>
              <a:rPr lang="en-US" sz="1800"/>
              <a:t> review the mappings for Direct Service Delivery and Non-Service Delivery job titles above. </a:t>
            </a:r>
            <a:endParaRPr lang="en-US" sz="1800">
              <a:cs typeface="Calibri"/>
            </a:endParaRPr>
          </a:p>
        </p:txBody>
      </p:sp>
      <p:sp>
        <p:nvSpPr>
          <p:cNvPr id="10" name="Rectangle 9">
            <a:extLst>
              <a:ext uri="{FF2B5EF4-FFF2-40B4-BE49-F238E27FC236}">
                <a16:creationId xmlns:a16="http://schemas.microsoft.com/office/drawing/2014/main" id="{D8FFCF5D-D197-EE47-99CB-41DBAFFC26C3}"/>
              </a:ext>
            </a:extLst>
          </p:cNvPr>
          <p:cNvSpPr/>
          <p:nvPr/>
        </p:nvSpPr>
        <p:spPr>
          <a:xfrm>
            <a:off x="5707749" y="4543035"/>
            <a:ext cx="2317187" cy="250898"/>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22" name="Straight Arrow Connector 21">
            <a:extLst>
              <a:ext uri="{FF2B5EF4-FFF2-40B4-BE49-F238E27FC236}">
                <a16:creationId xmlns:a16="http://schemas.microsoft.com/office/drawing/2014/main" id="{1F4E0097-862D-F84C-9CC8-CFDEA9722FEC}"/>
              </a:ext>
            </a:extLst>
          </p:cNvPr>
          <p:cNvCxnSpPr>
            <a:cxnSpLocks/>
          </p:cNvCxnSpPr>
          <p:nvPr/>
        </p:nvCxnSpPr>
        <p:spPr>
          <a:xfrm flipV="1">
            <a:off x="6057949" y="4964068"/>
            <a:ext cx="144323" cy="5597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FC3C7DB-9B64-3E49-A8F8-9AFC738D0FD2}"/>
              </a:ext>
            </a:extLst>
          </p:cNvPr>
          <p:cNvSpPr/>
          <p:nvPr/>
        </p:nvSpPr>
        <p:spPr>
          <a:xfrm>
            <a:off x="3653927" y="4542377"/>
            <a:ext cx="1800765" cy="253424"/>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H="1" flipV="1">
            <a:off x="4665616" y="4959149"/>
            <a:ext cx="399012" cy="5510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EC0ABC4-538C-5B86-7B5C-52B30F50C865}"/>
              </a:ext>
            </a:extLst>
          </p:cNvPr>
          <p:cNvPicPr>
            <a:picLocks noChangeAspect="1"/>
          </p:cNvPicPr>
          <p:nvPr/>
        </p:nvPicPr>
        <p:blipFill>
          <a:blip r:embed="rId4"/>
          <a:stretch>
            <a:fillRect/>
          </a:stretch>
        </p:blipFill>
        <p:spPr>
          <a:xfrm>
            <a:off x="1524000" y="2093000"/>
            <a:ext cx="9144000" cy="198260"/>
          </a:xfrm>
          <a:prstGeom prst="rect">
            <a:avLst/>
          </a:prstGeom>
        </p:spPr>
      </p:pic>
    </p:spTree>
    <p:extLst>
      <p:ext uri="{BB962C8B-B14F-4D97-AF65-F5344CB8AC3E}">
        <p14:creationId xmlns:p14="http://schemas.microsoft.com/office/powerpoint/2010/main" val="187285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76200" y="88900"/>
            <a:ext cx="12039600" cy="660767"/>
          </a:xfrm>
        </p:spPr>
        <p:txBody>
          <a:bodyPr vert="horz" lIns="0" tIns="0" rIns="0" bIns="0" rtlCol="0" anchor="t">
            <a:normAutofit/>
          </a:bodyPr>
          <a:lstStyle/>
          <a:p>
            <a:r>
              <a:rPr lang="en-US" sz="2400" b="1">
                <a:latin typeface="Calibri" panose="020F0502020204030204"/>
                <a:cs typeface="Arial"/>
              </a:rPr>
              <a:t>13. Error: </a:t>
            </a:r>
            <a:r>
              <a:rPr lang="en-US" sz="2400">
                <a:solidFill>
                  <a:schemeClr val="tx1"/>
                </a:solidFill>
                <a:latin typeface="Calibri" panose="020F0502020204030204"/>
                <a:cs typeface="Calibri"/>
              </a:rPr>
              <a:t> </a:t>
            </a:r>
            <a:r>
              <a:rPr lang="en-US" sz="2400">
                <a:ea typeface="+mn-lt"/>
                <a:cs typeface="+mn-lt"/>
              </a:rPr>
              <a:t>Resource has a technical assistance employment title (column F). “Delivers services directly to beneficiaries (column E) must be “Non-Service Delivery”.</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40450" y="5386478"/>
            <a:ext cx="8075488" cy="842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cs typeface="Calibri" panose="020F0502020204030204"/>
              </a:rPr>
              <a:t>To correct this error, either change the Employment Title to one that can be Direct Service Delivery or change the service delivery to Non-Service Delivery</a:t>
            </a:r>
            <a:endParaRPr lang="en-US" sz="1800"/>
          </a:p>
        </p:txBody>
      </p:sp>
      <p:pic>
        <p:nvPicPr>
          <p:cNvPr id="4" name="Picture 3" descr="A screenshot of a computer&#10;&#10;Description automatically generated">
            <a:extLst>
              <a:ext uri="{FF2B5EF4-FFF2-40B4-BE49-F238E27FC236}">
                <a16:creationId xmlns:a16="http://schemas.microsoft.com/office/drawing/2014/main" id="{3FF3E299-703A-66A3-CD5C-C7710C8C66E6}"/>
              </a:ext>
            </a:extLst>
          </p:cNvPr>
          <p:cNvPicPr>
            <a:picLocks noChangeAspect="1"/>
          </p:cNvPicPr>
          <p:nvPr/>
        </p:nvPicPr>
        <p:blipFill>
          <a:blip r:embed="rId2"/>
          <a:stretch>
            <a:fillRect/>
          </a:stretch>
        </p:blipFill>
        <p:spPr>
          <a:xfrm>
            <a:off x="3252789" y="1942371"/>
            <a:ext cx="5686425" cy="2809875"/>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5548754" y="4126157"/>
            <a:ext cx="2436073" cy="301766"/>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1138C5A8-081B-FE43-9A92-5D5353419AD8}"/>
              </a:ext>
            </a:extLst>
          </p:cNvPr>
          <p:cNvSpPr/>
          <p:nvPr/>
        </p:nvSpPr>
        <p:spPr>
          <a:xfrm>
            <a:off x="3264806" y="4127595"/>
            <a:ext cx="2183059" cy="301767"/>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6188632" y="4546150"/>
            <a:ext cx="873556" cy="9822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4874202" y="4496680"/>
            <a:ext cx="1230924" cy="10676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6AA1592-0516-DE54-500B-B6E5E4035F28}"/>
              </a:ext>
            </a:extLst>
          </p:cNvPr>
          <p:cNvPicPr>
            <a:picLocks noChangeAspect="1"/>
          </p:cNvPicPr>
          <p:nvPr/>
        </p:nvPicPr>
        <p:blipFill>
          <a:blip r:embed="rId3"/>
          <a:stretch>
            <a:fillRect/>
          </a:stretch>
        </p:blipFill>
        <p:spPr>
          <a:xfrm>
            <a:off x="1524000" y="1287957"/>
            <a:ext cx="9144000" cy="306434"/>
          </a:xfrm>
          <a:prstGeom prst="rect">
            <a:avLst/>
          </a:prstGeom>
        </p:spPr>
      </p:pic>
    </p:spTree>
    <p:extLst>
      <p:ext uri="{BB962C8B-B14F-4D97-AF65-F5344CB8AC3E}">
        <p14:creationId xmlns:p14="http://schemas.microsoft.com/office/powerpoint/2010/main" val="381488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63500" y="38100"/>
            <a:ext cx="12001500" cy="660767"/>
          </a:xfrm>
        </p:spPr>
        <p:txBody>
          <a:bodyPr vert="horz" lIns="0" tIns="0" rIns="0" bIns="0" rtlCol="0" anchor="t">
            <a:normAutofit/>
          </a:bodyPr>
          <a:lstStyle/>
          <a:p>
            <a:r>
              <a:rPr lang="en-US" sz="2400" b="1">
                <a:latin typeface="Calibri" panose="020F0502020204030204"/>
                <a:cs typeface="Arial"/>
              </a:rPr>
              <a:t>14. Error: </a:t>
            </a:r>
            <a:r>
              <a:rPr lang="en-US" sz="2400">
                <a:ea typeface="+mn-lt"/>
                <a:cs typeface="+mn-lt"/>
              </a:rPr>
              <a:t>Position is indicated to support work in the community (column N). Employment title (column F) must be a position that can work in the community.</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40450" y="5283911"/>
            <a:ext cx="8075488" cy="778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solidFill>
                  <a:schemeClr val="bg1"/>
                </a:solidFill>
                <a:ea typeface="+mn-lt"/>
                <a:cs typeface="+mn-lt"/>
              </a:rPr>
              <a:t>To correct this error, change Employment Title to one that can work in the Community or change column N to 'No'.</a:t>
            </a:r>
            <a:endParaRPr lang="en-US" sz="1800">
              <a:solidFill>
                <a:schemeClr val="bg1"/>
              </a:solidFill>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28627378-BDCB-2E77-A128-89A52DF9667E}"/>
              </a:ext>
            </a:extLst>
          </p:cNvPr>
          <p:cNvPicPr>
            <a:picLocks noChangeAspect="1"/>
          </p:cNvPicPr>
          <p:nvPr/>
        </p:nvPicPr>
        <p:blipFill>
          <a:blip r:embed="rId2"/>
          <a:srcRect r="478" b="7582"/>
          <a:stretch/>
        </p:blipFill>
        <p:spPr>
          <a:xfrm>
            <a:off x="6837776" y="1784090"/>
            <a:ext cx="2180270" cy="2931331"/>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6850290" y="4054767"/>
            <a:ext cx="1659657" cy="31635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5" name="Picture 4" descr="A screenshot of a computer&#10;&#10;Description automatically generated">
            <a:extLst>
              <a:ext uri="{FF2B5EF4-FFF2-40B4-BE49-F238E27FC236}">
                <a16:creationId xmlns:a16="http://schemas.microsoft.com/office/drawing/2014/main" id="{023247AD-E293-6E7A-ED02-72665278AC02}"/>
              </a:ext>
            </a:extLst>
          </p:cNvPr>
          <p:cNvPicPr>
            <a:picLocks noChangeAspect="1"/>
          </p:cNvPicPr>
          <p:nvPr/>
        </p:nvPicPr>
        <p:blipFill>
          <a:blip r:embed="rId3"/>
          <a:stretch>
            <a:fillRect/>
          </a:stretch>
        </p:blipFill>
        <p:spPr>
          <a:xfrm>
            <a:off x="2503707" y="1783567"/>
            <a:ext cx="3343275" cy="2943225"/>
          </a:xfrm>
          <a:prstGeom prst="rect">
            <a:avLst/>
          </a:prstGeom>
        </p:spPr>
      </p:pic>
      <p:sp>
        <p:nvSpPr>
          <p:cNvPr id="14" name="Rectangle 13">
            <a:extLst>
              <a:ext uri="{FF2B5EF4-FFF2-40B4-BE49-F238E27FC236}">
                <a16:creationId xmlns:a16="http://schemas.microsoft.com/office/drawing/2014/main" id="{1138C5A8-081B-FE43-9A92-5D5353419AD8}"/>
              </a:ext>
            </a:extLst>
          </p:cNvPr>
          <p:cNvSpPr/>
          <p:nvPr/>
        </p:nvSpPr>
        <p:spPr>
          <a:xfrm>
            <a:off x="2501037" y="4120873"/>
            <a:ext cx="2524422" cy="312875"/>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4147994" y="4533831"/>
            <a:ext cx="2030200" cy="8115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6189682" y="4493181"/>
            <a:ext cx="1361395" cy="862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BBD2256-00C8-B18A-0933-4245648F8B90}"/>
              </a:ext>
            </a:extLst>
          </p:cNvPr>
          <p:cNvPicPr>
            <a:picLocks noChangeAspect="1"/>
          </p:cNvPicPr>
          <p:nvPr/>
        </p:nvPicPr>
        <p:blipFill>
          <a:blip r:embed="rId4"/>
          <a:stretch>
            <a:fillRect/>
          </a:stretch>
        </p:blipFill>
        <p:spPr>
          <a:xfrm>
            <a:off x="1524000" y="1255512"/>
            <a:ext cx="9144000" cy="216716"/>
          </a:xfrm>
          <a:prstGeom prst="rect">
            <a:avLst/>
          </a:prstGeom>
        </p:spPr>
      </p:pic>
    </p:spTree>
    <p:extLst>
      <p:ext uri="{BB962C8B-B14F-4D97-AF65-F5344CB8AC3E}">
        <p14:creationId xmlns:p14="http://schemas.microsoft.com/office/powerpoint/2010/main" val="69279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3F1ED-91D4-EE84-94C3-3B180BFF1238}"/>
              </a:ext>
            </a:extLst>
          </p:cNvPr>
          <p:cNvSpPr>
            <a:spLocks noGrp="1"/>
          </p:cNvSpPr>
          <p:nvPr>
            <p:ph type="body" sz="quarter" idx="13"/>
          </p:nvPr>
        </p:nvSpPr>
        <p:spPr>
          <a:xfrm>
            <a:off x="88900" y="152401"/>
            <a:ext cx="11920863" cy="660766"/>
          </a:xfrm>
        </p:spPr>
        <p:txBody>
          <a:bodyPr vert="horz" lIns="0" tIns="0" rIns="0" bIns="0" rtlCol="0" anchor="t">
            <a:normAutofit fontScale="70000" lnSpcReduction="20000"/>
          </a:bodyPr>
          <a:lstStyle/>
          <a:p>
            <a:r>
              <a:rPr lang="en-US" b="1">
                <a:cs typeface="Calibri"/>
              </a:rPr>
              <a:t>15. </a:t>
            </a:r>
            <a:r>
              <a:rPr lang="en-US" b="1">
                <a:solidFill>
                  <a:srgbClr val="FFFFFF"/>
                </a:solidFill>
                <a:cs typeface="Calibri"/>
              </a:rPr>
              <a:t>Error:</a:t>
            </a:r>
            <a:r>
              <a:rPr lang="en-US">
                <a:solidFill>
                  <a:srgbClr val="FFFFFF"/>
                </a:solidFill>
                <a:cs typeface="Calibri"/>
              </a:rPr>
              <a:t> </a:t>
            </a:r>
            <a:r>
              <a:rPr lang="en-US">
                <a:cs typeface="Calibri"/>
              </a:rPr>
              <a:t>Resource in Row # has an Above-Site Primary Program Area (column H) and is Direct Service Delivery (column E). Above Site Program Areas cannot be Direct Service Delivery. </a:t>
            </a:r>
            <a:endParaRPr lang="en-US"/>
          </a:p>
        </p:txBody>
      </p:sp>
      <p:pic>
        <p:nvPicPr>
          <p:cNvPr id="4" name="Picture 3" descr="A screenshot of a computer&#10;&#10;Description automatically generated">
            <a:extLst>
              <a:ext uri="{FF2B5EF4-FFF2-40B4-BE49-F238E27FC236}">
                <a16:creationId xmlns:a16="http://schemas.microsoft.com/office/drawing/2014/main" id="{38E84650-BABE-A9E3-D922-8928D49C0AD4}"/>
              </a:ext>
            </a:extLst>
          </p:cNvPr>
          <p:cNvPicPr>
            <a:picLocks noChangeAspect="1"/>
          </p:cNvPicPr>
          <p:nvPr/>
        </p:nvPicPr>
        <p:blipFill>
          <a:blip r:embed="rId2"/>
          <a:stretch>
            <a:fillRect/>
          </a:stretch>
        </p:blipFill>
        <p:spPr>
          <a:xfrm>
            <a:off x="2652713" y="1937917"/>
            <a:ext cx="2314575" cy="283845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C81D8DFF-A106-F5DA-D83E-5EF28B9F1809}"/>
              </a:ext>
            </a:extLst>
          </p:cNvPr>
          <p:cNvPicPr>
            <a:picLocks noChangeAspect="1"/>
          </p:cNvPicPr>
          <p:nvPr/>
        </p:nvPicPr>
        <p:blipFill>
          <a:blip r:embed="rId3"/>
          <a:stretch>
            <a:fillRect/>
          </a:stretch>
        </p:blipFill>
        <p:spPr>
          <a:xfrm>
            <a:off x="6862306" y="1912279"/>
            <a:ext cx="2266950" cy="2847975"/>
          </a:xfrm>
          <a:prstGeom prst="rect">
            <a:avLst/>
          </a:prstGeom>
        </p:spPr>
      </p:pic>
      <p:sp>
        <p:nvSpPr>
          <p:cNvPr id="7" name="Rounded Rectangle 17">
            <a:extLst>
              <a:ext uri="{FF2B5EF4-FFF2-40B4-BE49-F238E27FC236}">
                <a16:creationId xmlns:a16="http://schemas.microsoft.com/office/drawing/2014/main" id="{3804C7C9-1944-E8CB-A7B9-C6BDD800301E}"/>
              </a:ext>
            </a:extLst>
          </p:cNvPr>
          <p:cNvSpPr/>
          <p:nvPr/>
        </p:nvSpPr>
        <p:spPr>
          <a:xfrm>
            <a:off x="2140450" y="5239738"/>
            <a:ext cx="8075488" cy="6454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solidFill>
                  <a:schemeClr val="bg1"/>
                </a:solidFill>
                <a:ea typeface="+mn-lt"/>
                <a:cs typeface="+mn-lt"/>
              </a:rPr>
              <a:t>To correct this error, change the Primary Program Area to a Direct Service.</a:t>
            </a:r>
            <a:endParaRPr lang="en-US" sz="1800">
              <a:solidFill>
                <a:schemeClr val="bg1"/>
              </a:solidFill>
              <a:ea typeface="Calibri"/>
              <a:cs typeface="Calibri"/>
            </a:endParaRPr>
          </a:p>
        </p:txBody>
      </p:sp>
      <p:sp>
        <p:nvSpPr>
          <p:cNvPr id="9" name="Rectangle 8">
            <a:extLst>
              <a:ext uri="{FF2B5EF4-FFF2-40B4-BE49-F238E27FC236}">
                <a16:creationId xmlns:a16="http://schemas.microsoft.com/office/drawing/2014/main" id="{A8EDB7D3-C915-67D5-F593-43F93942B8C5}"/>
              </a:ext>
            </a:extLst>
          </p:cNvPr>
          <p:cNvSpPr/>
          <p:nvPr/>
        </p:nvSpPr>
        <p:spPr>
          <a:xfrm>
            <a:off x="6850290" y="4177606"/>
            <a:ext cx="2317273" cy="31635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DD753F6D-D73A-8E01-34E7-22F27C4ACA33}"/>
              </a:ext>
            </a:extLst>
          </p:cNvPr>
          <p:cNvSpPr/>
          <p:nvPr/>
        </p:nvSpPr>
        <p:spPr>
          <a:xfrm>
            <a:off x="2668051" y="4181083"/>
            <a:ext cx="2284341" cy="312875"/>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3" name="Straight Arrow Connector 12">
            <a:extLst>
              <a:ext uri="{FF2B5EF4-FFF2-40B4-BE49-F238E27FC236}">
                <a16:creationId xmlns:a16="http://schemas.microsoft.com/office/drawing/2014/main" id="{056E6D07-F82A-24CD-2928-6D3241932D28}"/>
              </a:ext>
            </a:extLst>
          </p:cNvPr>
          <p:cNvCxnSpPr>
            <a:cxnSpLocks/>
          </p:cNvCxnSpPr>
          <p:nvPr/>
        </p:nvCxnSpPr>
        <p:spPr>
          <a:xfrm flipH="1" flipV="1">
            <a:off x="4147994" y="4625356"/>
            <a:ext cx="2030200" cy="8115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E8B9498-7F3E-F121-DEA2-DA34557AC6C5}"/>
              </a:ext>
            </a:extLst>
          </p:cNvPr>
          <p:cNvCxnSpPr>
            <a:cxnSpLocks/>
          </p:cNvCxnSpPr>
          <p:nvPr/>
        </p:nvCxnSpPr>
        <p:spPr>
          <a:xfrm flipV="1">
            <a:off x="6189682" y="4584706"/>
            <a:ext cx="1361395" cy="862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5492119-2078-6214-BC0F-79D08D3A2FAD}"/>
              </a:ext>
            </a:extLst>
          </p:cNvPr>
          <p:cNvPicPr>
            <a:picLocks noChangeAspect="1"/>
          </p:cNvPicPr>
          <p:nvPr/>
        </p:nvPicPr>
        <p:blipFill>
          <a:blip r:embed="rId4"/>
          <a:srcRect t="24553" b="22846"/>
          <a:stretch/>
        </p:blipFill>
        <p:spPr>
          <a:xfrm>
            <a:off x="1524000" y="1456925"/>
            <a:ext cx="9144000" cy="334764"/>
          </a:xfrm>
          <a:prstGeom prst="rect">
            <a:avLst/>
          </a:prstGeom>
        </p:spPr>
      </p:pic>
    </p:spTree>
    <p:extLst>
      <p:ext uri="{BB962C8B-B14F-4D97-AF65-F5344CB8AC3E}">
        <p14:creationId xmlns:p14="http://schemas.microsoft.com/office/powerpoint/2010/main" val="157386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preadsheet&#10;&#10;Description automatically generated">
            <a:extLst>
              <a:ext uri="{FF2B5EF4-FFF2-40B4-BE49-F238E27FC236}">
                <a16:creationId xmlns:a16="http://schemas.microsoft.com/office/drawing/2014/main" id="{176D88AA-177E-1C5D-D307-3707E4BA5E11}"/>
              </a:ext>
            </a:extLst>
          </p:cNvPr>
          <p:cNvPicPr>
            <a:picLocks noChangeAspect="1"/>
          </p:cNvPicPr>
          <p:nvPr/>
        </p:nvPicPr>
        <p:blipFill>
          <a:blip r:embed="rId2"/>
          <a:stretch>
            <a:fillRect/>
          </a:stretch>
        </p:blipFill>
        <p:spPr>
          <a:xfrm>
            <a:off x="6105162" y="1996667"/>
            <a:ext cx="3787268" cy="2203636"/>
          </a:xfrm>
          <a:prstGeom prst="rect">
            <a:avLst/>
          </a:prstGeom>
        </p:spPr>
      </p:pic>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96032" y="86816"/>
            <a:ext cx="12094460" cy="755584"/>
          </a:xfrm>
        </p:spPr>
        <p:txBody>
          <a:bodyPr vert="horz" lIns="0" tIns="0" rIns="0" bIns="0" rtlCol="0" anchor="t">
            <a:normAutofit fontScale="92500" lnSpcReduction="20000"/>
          </a:bodyPr>
          <a:lstStyle/>
          <a:p>
            <a:r>
              <a:rPr lang="en-US" sz="2400" b="1">
                <a:latin typeface="Calibri" panose="020F0502020204030204"/>
                <a:cs typeface="Arial"/>
              </a:rPr>
              <a:t>16. Error: </a:t>
            </a:r>
            <a:r>
              <a:rPr lang="en-US" sz="2400">
                <a:ea typeface="+mn-lt"/>
                <a:cs typeface="+mn-lt"/>
              </a:rPr>
              <a:t>Resource in </a:t>
            </a:r>
            <a:r>
              <a:rPr lang="en-US" sz="2400" b="1" u="sng">
                <a:ea typeface="+mn-lt"/>
                <a:cs typeface="+mn-lt"/>
              </a:rPr>
              <a:t>Row #</a:t>
            </a:r>
            <a:r>
              <a:rPr lang="en-US" sz="2400">
                <a:ea typeface="+mn-lt"/>
                <a:cs typeface="+mn-lt"/>
              </a:rPr>
              <a:t> has been indicated to work at facility level (Facility Geography column). Primary Program Area (column H) should begin with "Site Level: ... or be IP Program Management</a:t>
            </a:r>
            <a:endParaRPr lang="en-US" sz="2400">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066112" y="5040264"/>
            <a:ext cx="8075488" cy="106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 ensure that if a Facility is indicated in Column S (i.e. Column S is not blank), the Primary Program Area indicated in Column H must be a “Site Level” Program Area</a:t>
            </a:r>
            <a:endParaRPr lang="en-US" sz="1800">
              <a:cs typeface="Calibri"/>
            </a:endParaRPr>
          </a:p>
        </p:txBody>
      </p:sp>
      <p:sp>
        <p:nvSpPr>
          <p:cNvPr id="10" name="Rectangle 9">
            <a:extLst>
              <a:ext uri="{FF2B5EF4-FFF2-40B4-BE49-F238E27FC236}">
                <a16:creationId xmlns:a16="http://schemas.microsoft.com/office/drawing/2014/main" id="{D8FFCF5D-D197-EE47-99CB-41DBAFFC26C3}"/>
              </a:ext>
            </a:extLst>
          </p:cNvPr>
          <p:cNvSpPr/>
          <p:nvPr/>
        </p:nvSpPr>
        <p:spPr>
          <a:xfrm>
            <a:off x="7946353" y="3702970"/>
            <a:ext cx="996179" cy="291328"/>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6" name="Picture 5" descr="A screenshot of a computer&#10;&#10;Description automatically generated">
            <a:extLst>
              <a:ext uri="{FF2B5EF4-FFF2-40B4-BE49-F238E27FC236}">
                <a16:creationId xmlns:a16="http://schemas.microsoft.com/office/drawing/2014/main" id="{CACEFC7C-93ED-C4F3-A350-651BBDD04B15}"/>
              </a:ext>
            </a:extLst>
          </p:cNvPr>
          <p:cNvPicPr>
            <a:picLocks noChangeAspect="1"/>
          </p:cNvPicPr>
          <p:nvPr/>
        </p:nvPicPr>
        <p:blipFill>
          <a:blip r:embed="rId3"/>
          <a:stretch>
            <a:fillRect/>
          </a:stretch>
        </p:blipFill>
        <p:spPr>
          <a:xfrm>
            <a:off x="3032185" y="1933842"/>
            <a:ext cx="1849416" cy="2344194"/>
          </a:xfrm>
          <a:prstGeom prst="rect">
            <a:avLst/>
          </a:prstGeom>
        </p:spPr>
      </p:pic>
      <p:sp>
        <p:nvSpPr>
          <p:cNvPr id="14" name="Rectangle 13">
            <a:extLst>
              <a:ext uri="{FF2B5EF4-FFF2-40B4-BE49-F238E27FC236}">
                <a16:creationId xmlns:a16="http://schemas.microsoft.com/office/drawing/2014/main" id="{1138C5A8-081B-FE43-9A92-5D5353419AD8}"/>
              </a:ext>
            </a:extLst>
          </p:cNvPr>
          <p:cNvSpPr/>
          <p:nvPr/>
        </p:nvSpPr>
        <p:spPr>
          <a:xfrm>
            <a:off x="3011868" y="3552228"/>
            <a:ext cx="1853941" cy="31127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6399430" y="4137072"/>
            <a:ext cx="1505950" cy="9280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4518765" y="3957857"/>
            <a:ext cx="823093" cy="11217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A95BC3A-7E3C-2F37-32AA-A749560DBA08}"/>
              </a:ext>
            </a:extLst>
          </p:cNvPr>
          <p:cNvPicPr>
            <a:picLocks noChangeAspect="1"/>
          </p:cNvPicPr>
          <p:nvPr/>
        </p:nvPicPr>
        <p:blipFill>
          <a:blip r:embed="rId4"/>
          <a:stretch>
            <a:fillRect/>
          </a:stretch>
        </p:blipFill>
        <p:spPr>
          <a:xfrm>
            <a:off x="1524000" y="1162360"/>
            <a:ext cx="9144000" cy="314672"/>
          </a:xfrm>
          <a:prstGeom prst="rect">
            <a:avLst/>
          </a:prstGeom>
        </p:spPr>
      </p:pic>
    </p:spTree>
    <p:extLst>
      <p:ext uri="{BB962C8B-B14F-4D97-AF65-F5344CB8AC3E}">
        <p14:creationId xmlns:p14="http://schemas.microsoft.com/office/powerpoint/2010/main" val="349500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spreadsheet&#10;&#10;Description automatically generated">
            <a:extLst>
              <a:ext uri="{FF2B5EF4-FFF2-40B4-BE49-F238E27FC236}">
                <a16:creationId xmlns:a16="http://schemas.microsoft.com/office/drawing/2014/main" id="{721C6D47-2995-FD41-96C2-3C0BB85F1FF5}"/>
              </a:ext>
            </a:extLst>
          </p:cNvPr>
          <p:cNvPicPr>
            <a:picLocks noChangeAspect="1"/>
          </p:cNvPicPr>
          <p:nvPr/>
        </p:nvPicPr>
        <p:blipFill>
          <a:blip r:embed="rId2"/>
          <a:stretch>
            <a:fillRect/>
          </a:stretch>
        </p:blipFill>
        <p:spPr>
          <a:xfrm>
            <a:off x="7290388" y="1966033"/>
            <a:ext cx="3316621" cy="2030345"/>
          </a:xfrm>
          <a:prstGeom prst="rect">
            <a:avLst/>
          </a:prstGeom>
        </p:spPr>
      </p:pic>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39700" y="101600"/>
            <a:ext cx="12191847" cy="766421"/>
          </a:xfrm>
        </p:spPr>
        <p:txBody>
          <a:bodyPr vert="horz" lIns="0" tIns="0" rIns="0" bIns="0" rtlCol="0" anchor="t">
            <a:normAutofit fontScale="92500" lnSpcReduction="20000"/>
          </a:bodyPr>
          <a:lstStyle/>
          <a:p>
            <a:r>
              <a:rPr lang="en-US" sz="2400" b="1">
                <a:latin typeface="Calibri" panose="020F0502020204030204"/>
                <a:cs typeface="Arial"/>
              </a:rPr>
              <a:t>17. Error: </a:t>
            </a:r>
            <a:r>
              <a:rPr lang="en-US" sz="2400">
                <a:solidFill>
                  <a:schemeClr val="tx1"/>
                </a:solidFill>
                <a:latin typeface="Calibri" panose="020F0502020204030204"/>
                <a:cs typeface="Calibri"/>
              </a:rPr>
              <a:t> </a:t>
            </a:r>
            <a:r>
              <a:rPr lang="en-US" sz="2400">
                <a:ea typeface="+mn-lt"/>
                <a:cs typeface="+mn-lt"/>
              </a:rPr>
              <a:t>"Resource in ROW # has been indicated to work at the Above Site Level. Primary Program Area (column H) should begin with "IP: Program Management” or “Above Site." OR a Facility needs to be selected if this resource works at the Facility Level</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40450" y="5328550"/>
            <a:ext cx="8075488" cy="871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cs typeface="Calibri"/>
              </a:rPr>
              <a:t>To correct this error, change the Primary Program Area to 'IP Program Management' or 'Above Site' OR add a 'Facility'.</a:t>
            </a:r>
            <a:endParaRPr lang="en-US" sz="180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1C8F8B4A-FC19-FA80-69BD-1618BB3283D4}"/>
              </a:ext>
            </a:extLst>
          </p:cNvPr>
          <p:cNvPicPr>
            <a:picLocks noChangeAspect="1"/>
          </p:cNvPicPr>
          <p:nvPr/>
        </p:nvPicPr>
        <p:blipFill>
          <a:blip r:embed="rId3"/>
          <a:stretch>
            <a:fillRect/>
          </a:stretch>
        </p:blipFill>
        <p:spPr>
          <a:xfrm>
            <a:off x="3671303" y="1965647"/>
            <a:ext cx="1710738" cy="2138003"/>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3216B00-C8DE-1330-6FA4-B9030013A78A}"/>
              </a:ext>
            </a:extLst>
          </p:cNvPr>
          <p:cNvPicPr>
            <a:picLocks noChangeAspect="1"/>
          </p:cNvPicPr>
          <p:nvPr/>
        </p:nvPicPr>
        <p:blipFill>
          <a:blip r:embed="rId4"/>
          <a:stretch>
            <a:fillRect/>
          </a:stretch>
        </p:blipFill>
        <p:spPr>
          <a:xfrm>
            <a:off x="1623560" y="1965566"/>
            <a:ext cx="1930614" cy="2138164"/>
          </a:xfrm>
          <a:prstGeom prst="rect">
            <a:avLst/>
          </a:prstGeom>
        </p:spPr>
      </p:pic>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H="1" flipV="1">
            <a:off x="4023276" y="4176169"/>
            <a:ext cx="228357" cy="11911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2465352" y="4141135"/>
            <a:ext cx="584016" cy="12754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138C5A8-081B-FE43-9A92-5D5353419AD8}"/>
              </a:ext>
            </a:extLst>
          </p:cNvPr>
          <p:cNvSpPr/>
          <p:nvPr/>
        </p:nvSpPr>
        <p:spPr>
          <a:xfrm>
            <a:off x="1627578" y="3730197"/>
            <a:ext cx="1936392" cy="273786"/>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3" name="Picture 2" descr="A screenshot of a computer&#10;&#10;Description automatically generated">
            <a:extLst>
              <a:ext uri="{FF2B5EF4-FFF2-40B4-BE49-F238E27FC236}">
                <a16:creationId xmlns:a16="http://schemas.microsoft.com/office/drawing/2014/main" id="{8A826524-F4C6-1FFB-1F8F-50283359B3C5}"/>
              </a:ext>
            </a:extLst>
          </p:cNvPr>
          <p:cNvPicPr>
            <a:picLocks noChangeAspect="1"/>
          </p:cNvPicPr>
          <p:nvPr/>
        </p:nvPicPr>
        <p:blipFill>
          <a:blip r:embed="rId5"/>
          <a:stretch>
            <a:fillRect/>
          </a:stretch>
        </p:blipFill>
        <p:spPr>
          <a:xfrm>
            <a:off x="5487200" y="1960871"/>
            <a:ext cx="1707456" cy="2127116"/>
          </a:xfrm>
          <a:prstGeom prst="rect">
            <a:avLst/>
          </a:prstGeom>
        </p:spPr>
      </p:pic>
      <p:sp>
        <p:nvSpPr>
          <p:cNvPr id="8" name="Rectangle 7">
            <a:extLst>
              <a:ext uri="{FF2B5EF4-FFF2-40B4-BE49-F238E27FC236}">
                <a16:creationId xmlns:a16="http://schemas.microsoft.com/office/drawing/2014/main" id="{1138C5A8-081B-FE43-9A92-5D5353419AD8}"/>
              </a:ext>
            </a:extLst>
          </p:cNvPr>
          <p:cNvSpPr/>
          <p:nvPr/>
        </p:nvSpPr>
        <p:spPr>
          <a:xfrm>
            <a:off x="3663848" y="3720592"/>
            <a:ext cx="1715477" cy="273786"/>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p>
        </p:txBody>
      </p:sp>
      <p:sp>
        <p:nvSpPr>
          <p:cNvPr id="11" name="Rectangle 10">
            <a:extLst>
              <a:ext uri="{FF2B5EF4-FFF2-40B4-BE49-F238E27FC236}">
                <a16:creationId xmlns:a16="http://schemas.microsoft.com/office/drawing/2014/main" id="{1138C5A8-081B-FE43-9A92-5D5353419AD8}"/>
              </a:ext>
            </a:extLst>
          </p:cNvPr>
          <p:cNvSpPr/>
          <p:nvPr/>
        </p:nvSpPr>
        <p:spPr>
          <a:xfrm>
            <a:off x="5488805" y="3720592"/>
            <a:ext cx="1705871" cy="273786"/>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p>
        </p:txBody>
      </p:sp>
      <p:sp>
        <p:nvSpPr>
          <p:cNvPr id="10" name="Rectangle 9">
            <a:extLst>
              <a:ext uri="{FF2B5EF4-FFF2-40B4-BE49-F238E27FC236}">
                <a16:creationId xmlns:a16="http://schemas.microsoft.com/office/drawing/2014/main" id="{D8FFCF5D-D197-EE47-99CB-41DBAFFC26C3}"/>
              </a:ext>
            </a:extLst>
          </p:cNvPr>
          <p:cNvSpPr/>
          <p:nvPr/>
        </p:nvSpPr>
        <p:spPr>
          <a:xfrm>
            <a:off x="8919221" y="3522308"/>
            <a:ext cx="745333" cy="292995"/>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2" name="Straight Arrow Connector 11">
            <a:extLst>
              <a:ext uri="{FF2B5EF4-FFF2-40B4-BE49-F238E27FC236}">
                <a16:creationId xmlns:a16="http://schemas.microsoft.com/office/drawing/2014/main" id="{574DFD26-D806-741C-A599-6D6D5F39AF4B}"/>
              </a:ext>
            </a:extLst>
          </p:cNvPr>
          <p:cNvCxnSpPr>
            <a:cxnSpLocks/>
          </p:cNvCxnSpPr>
          <p:nvPr/>
        </p:nvCxnSpPr>
        <p:spPr>
          <a:xfrm flipV="1">
            <a:off x="8594549" y="3852010"/>
            <a:ext cx="490583" cy="15594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2F6E02-EA36-2FE9-A456-6FE75007E20A}"/>
              </a:ext>
            </a:extLst>
          </p:cNvPr>
          <p:cNvCxnSpPr>
            <a:cxnSpLocks/>
          </p:cNvCxnSpPr>
          <p:nvPr/>
        </p:nvCxnSpPr>
        <p:spPr>
          <a:xfrm flipH="1" flipV="1">
            <a:off x="5915468" y="4098865"/>
            <a:ext cx="590472" cy="13457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B47C381-5EEF-6FA5-F220-C08E26ECCD10}"/>
              </a:ext>
            </a:extLst>
          </p:cNvPr>
          <p:cNvPicPr>
            <a:picLocks noChangeAspect="1"/>
          </p:cNvPicPr>
          <p:nvPr/>
        </p:nvPicPr>
        <p:blipFill>
          <a:blip r:embed="rId6"/>
          <a:stretch>
            <a:fillRect/>
          </a:stretch>
        </p:blipFill>
        <p:spPr>
          <a:xfrm>
            <a:off x="1524000" y="1319696"/>
            <a:ext cx="9144000" cy="220870"/>
          </a:xfrm>
          <a:prstGeom prst="rect">
            <a:avLst/>
          </a:prstGeom>
        </p:spPr>
      </p:pic>
    </p:spTree>
    <p:extLst>
      <p:ext uri="{BB962C8B-B14F-4D97-AF65-F5344CB8AC3E}">
        <p14:creationId xmlns:p14="http://schemas.microsoft.com/office/powerpoint/2010/main" val="330274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1CBEFF-29D2-3B31-99C5-598CC931E32C}"/>
              </a:ext>
            </a:extLst>
          </p:cNvPr>
          <p:cNvSpPr>
            <a:spLocks noGrp="1"/>
          </p:cNvSpPr>
          <p:nvPr>
            <p:ph type="body" sz="quarter" idx="13"/>
          </p:nvPr>
        </p:nvSpPr>
        <p:spPr>
          <a:xfrm>
            <a:off x="76200" y="88900"/>
            <a:ext cx="12456733" cy="776027"/>
          </a:xfrm>
        </p:spPr>
        <p:txBody>
          <a:bodyPr vert="horz" lIns="0" tIns="0" rIns="0" bIns="0" rtlCol="0" anchor="t">
            <a:normAutofit fontScale="70000" lnSpcReduction="20000"/>
          </a:bodyPr>
          <a:lstStyle/>
          <a:p>
            <a:r>
              <a:rPr lang="en-US" b="1">
                <a:cs typeface="Calibri"/>
              </a:rPr>
              <a:t>18. Error:</a:t>
            </a:r>
            <a:r>
              <a:rPr lang="en-US">
                <a:cs typeface="Calibri"/>
              </a:rPr>
              <a:t> Primary Program Area was selected as Above Site or IP Program Management in Row # AND providing Direct Service Delivery. Please review and correct either Primary Program Area (column H) or Deliver Services DIRECTLY to Beneficiaries (Column E). </a:t>
            </a:r>
          </a:p>
        </p:txBody>
      </p:sp>
      <p:sp>
        <p:nvSpPr>
          <p:cNvPr id="5" name="Rounded Rectangle 17">
            <a:extLst>
              <a:ext uri="{FF2B5EF4-FFF2-40B4-BE49-F238E27FC236}">
                <a16:creationId xmlns:a16="http://schemas.microsoft.com/office/drawing/2014/main" id="{E6CEA085-24E0-5024-1313-3B436160BD1F}"/>
              </a:ext>
            </a:extLst>
          </p:cNvPr>
          <p:cNvSpPr/>
          <p:nvPr/>
        </p:nvSpPr>
        <p:spPr>
          <a:xfrm>
            <a:off x="2030015" y="5328085"/>
            <a:ext cx="8075488" cy="844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solidFill>
                  <a:schemeClr val="bg1"/>
                </a:solidFill>
                <a:ea typeface="+mn-lt"/>
                <a:cs typeface="+mn-lt"/>
              </a:rPr>
              <a:t>To correct this error, change Primary Program Area to 'Site Level:..' Or column E to 'Non-Service Delivery'</a:t>
            </a:r>
            <a:endParaRPr lang="en-US" sz="1800">
              <a:solidFill>
                <a:schemeClr val="bg1"/>
              </a:solidFill>
              <a:ea typeface="Calibri"/>
              <a:cs typeface="Calibri"/>
            </a:endParaRPr>
          </a:p>
        </p:txBody>
      </p:sp>
      <p:pic>
        <p:nvPicPr>
          <p:cNvPr id="14" name="Picture 13" descr="A screenshot of a computer&#10;&#10;Description automatically generated">
            <a:extLst>
              <a:ext uri="{FF2B5EF4-FFF2-40B4-BE49-F238E27FC236}">
                <a16:creationId xmlns:a16="http://schemas.microsoft.com/office/drawing/2014/main" id="{1796D6C9-221A-5594-9D5F-295B1CCEC459}"/>
              </a:ext>
            </a:extLst>
          </p:cNvPr>
          <p:cNvPicPr>
            <a:picLocks noChangeAspect="1"/>
          </p:cNvPicPr>
          <p:nvPr/>
        </p:nvPicPr>
        <p:blipFill>
          <a:blip r:embed="rId2"/>
          <a:stretch>
            <a:fillRect/>
          </a:stretch>
        </p:blipFill>
        <p:spPr>
          <a:xfrm>
            <a:off x="6355214" y="1744235"/>
            <a:ext cx="2266950" cy="2943225"/>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50F748DE-B119-55D7-24E1-0205AC6BEF8B}"/>
              </a:ext>
            </a:extLst>
          </p:cNvPr>
          <p:cNvPicPr>
            <a:picLocks noChangeAspect="1"/>
          </p:cNvPicPr>
          <p:nvPr/>
        </p:nvPicPr>
        <p:blipFill>
          <a:blip r:embed="rId3"/>
          <a:stretch>
            <a:fillRect/>
          </a:stretch>
        </p:blipFill>
        <p:spPr>
          <a:xfrm>
            <a:off x="3259588" y="1744429"/>
            <a:ext cx="2362200" cy="2838450"/>
          </a:xfrm>
          <a:prstGeom prst="rect">
            <a:avLst/>
          </a:prstGeom>
        </p:spPr>
      </p:pic>
      <p:sp>
        <p:nvSpPr>
          <p:cNvPr id="9" name="Rectangle 8">
            <a:extLst>
              <a:ext uri="{FF2B5EF4-FFF2-40B4-BE49-F238E27FC236}">
                <a16:creationId xmlns:a16="http://schemas.microsoft.com/office/drawing/2014/main" id="{176B2056-BCBF-191C-EEF5-A6BA04B05FC8}"/>
              </a:ext>
            </a:extLst>
          </p:cNvPr>
          <p:cNvSpPr/>
          <p:nvPr/>
        </p:nvSpPr>
        <p:spPr>
          <a:xfrm>
            <a:off x="3267424" y="4018909"/>
            <a:ext cx="2294779" cy="291999"/>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7" name="Rectangle 6">
            <a:extLst>
              <a:ext uri="{FF2B5EF4-FFF2-40B4-BE49-F238E27FC236}">
                <a16:creationId xmlns:a16="http://schemas.microsoft.com/office/drawing/2014/main" id="{C37C7311-D135-2F58-82D7-73F156BF6164}"/>
              </a:ext>
            </a:extLst>
          </p:cNvPr>
          <p:cNvSpPr/>
          <p:nvPr/>
        </p:nvSpPr>
        <p:spPr>
          <a:xfrm>
            <a:off x="6353635" y="4015434"/>
            <a:ext cx="2275518" cy="441610"/>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1" name="Straight Arrow Connector 10">
            <a:extLst>
              <a:ext uri="{FF2B5EF4-FFF2-40B4-BE49-F238E27FC236}">
                <a16:creationId xmlns:a16="http://schemas.microsoft.com/office/drawing/2014/main" id="{FE44AA12-F798-6102-123A-F56C6658C92B}"/>
              </a:ext>
            </a:extLst>
          </p:cNvPr>
          <p:cNvCxnSpPr>
            <a:cxnSpLocks/>
          </p:cNvCxnSpPr>
          <p:nvPr/>
        </p:nvCxnSpPr>
        <p:spPr>
          <a:xfrm flipH="1" flipV="1">
            <a:off x="4308957" y="4400552"/>
            <a:ext cx="1758803" cy="9994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0B8EE9-3810-90A4-414F-F310350E1D23}"/>
              </a:ext>
            </a:extLst>
          </p:cNvPr>
          <p:cNvCxnSpPr>
            <a:cxnSpLocks/>
          </p:cNvCxnSpPr>
          <p:nvPr/>
        </p:nvCxnSpPr>
        <p:spPr>
          <a:xfrm flipV="1">
            <a:off x="6079247" y="4537354"/>
            <a:ext cx="1361395" cy="862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C1E1A04-9EC5-19A7-248B-C59829D02F45}"/>
              </a:ext>
            </a:extLst>
          </p:cNvPr>
          <p:cNvPicPr>
            <a:picLocks noChangeAspect="1"/>
          </p:cNvPicPr>
          <p:nvPr/>
        </p:nvPicPr>
        <p:blipFill>
          <a:blip r:embed="rId4"/>
          <a:stretch>
            <a:fillRect/>
          </a:stretch>
        </p:blipFill>
        <p:spPr>
          <a:xfrm>
            <a:off x="1524000" y="1236859"/>
            <a:ext cx="9144000" cy="231934"/>
          </a:xfrm>
          <a:prstGeom prst="rect">
            <a:avLst/>
          </a:prstGeom>
        </p:spPr>
      </p:pic>
    </p:spTree>
    <p:extLst>
      <p:ext uri="{BB962C8B-B14F-4D97-AF65-F5344CB8AC3E}">
        <p14:creationId xmlns:p14="http://schemas.microsoft.com/office/powerpoint/2010/main" val="525457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41120" y="89517"/>
            <a:ext cx="11690843" cy="801445"/>
          </a:xfrm>
        </p:spPr>
        <p:txBody>
          <a:bodyPr vert="horz" lIns="0" tIns="0" rIns="0" bIns="0" rtlCol="0" anchor="t">
            <a:normAutofit/>
          </a:bodyPr>
          <a:lstStyle/>
          <a:p>
            <a:r>
              <a:rPr lang="en-US" sz="2400" b="1">
                <a:latin typeface="Calibri" panose="020F0502020204030204"/>
                <a:cs typeface="Arial"/>
              </a:rPr>
              <a:t>19. Error: </a:t>
            </a:r>
            <a:r>
              <a:rPr lang="en-US" sz="2400">
                <a:ea typeface="+mn-lt"/>
                <a:cs typeface="+mn-lt"/>
              </a:rPr>
              <a:t>Resource has a technical assistance associated job title (column F). Technical Assistance (column I) must be “YES”.</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067381" y="5551678"/>
            <a:ext cx="8075488" cy="535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cs typeface="Calibri" panose="020F0502020204030204"/>
              </a:rPr>
              <a:t>To correct this error, change column I to 'Yes'. </a:t>
            </a:r>
            <a:endParaRPr lang="en-US" sz="1800">
              <a:ea typeface="Calibri"/>
              <a:cs typeface="Calibri" panose="020F0502020204030204"/>
            </a:endParaRPr>
          </a:p>
        </p:txBody>
      </p:sp>
      <p:pic>
        <p:nvPicPr>
          <p:cNvPr id="5" name="Picture 4" descr="A screenshot of a computer&#10;&#10;Description automatically generated">
            <a:extLst>
              <a:ext uri="{FF2B5EF4-FFF2-40B4-BE49-F238E27FC236}">
                <a16:creationId xmlns:a16="http://schemas.microsoft.com/office/drawing/2014/main" id="{0F10C186-D562-3AE5-DBFD-6FE1B002AABF}"/>
              </a:ext>
            </a:extLst>
          </p:cNvPr>
          <p:cNvPicPr>
            <a:picLocks noChangeAspect="1"/>
          </p:cNvPicPr>
          <p:nvPr/>
        </p:nvPicPr>
        <p:blipFill>
          <a:blip r:embed="rId3"/>
          <a:stretch>
            <a:fillRect/>
          </a:stretch>
        </p:blipFill>
        <p:spPr>
          <a:xfrm>
            <a:off x="2819131" y="2108380"/>
            <a:ext cx="3305175" cy="264795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40C28D5D-D375-F593-19AF-687EF913103D}"/>
              </a:ext>
            </a:extLst>
          </p:cNvPr>
          <p:cNvPicPr>
            <a:picLocks noChangeAspect="1"/>
          </p:cNvPicPr>
          <p:nvPr/>
        </p:nvPicPr>
        <p:blipFill>
          <a:blip r:embed="rId4"/>
          <a:stretch>
            <a:fillRect/>
          </a:stretch>
        </p:blipFill>
        <p:spPr>
          <a:xfrm>
            <a:off x="6905356" y="2108380"/>
            <a:ext cx="1800225" cy="2838450"/>
          </a:xfrm>
          <a:prstGeom prst="rect">
            <a:avLst/>
          </a:prstGeom>
        </p:spPr>
      </p:pic>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6351893" y="4818785"/>
            <a:ext cx="821932" cy="8014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3124459" y="4723535"/>
            <a:ext cx="667821" cy="8014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138C5A8-081B-FE43-9A92-5D5353419AD8}"/>
              </a:ext>
            </a:extLst>
          </p:cNvPr>
          <p:cNvSpPr/>
          <p:nvPr/>
        </p:nvSpPr>
        <p:spPr>
          <a:xfrm>
            <a:off x="2821122" y="4327830"/>
            <a:ext cx="2557555" cy="321345"/>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8FFCF5D-D197-EE47-99CB-41DBAFFC26C3}"/>
              </a:ext>
            </a:extLst>
          </p:cNvPr>
          <p:cNvSpPr/>
          <p:nvPr/>
        </p:nvSpPr>
        <p:spPr>
          <a:xfrm>
            <a:off x="6885653" y="4385680"/>
            <a:ext cx="780459" cy="33826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2485894602"/>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28420" y="116037"/>
            <a:ext cx="11690843" cy="646330"/>
          </a:xfrm>
        </p:spPr>
        <p:txBody>
          <a:bodyPr vert="horz" lIns="0" tIns="0" rIns="0" bIns="0" rtlCol="0" anchor="t">
            <a:normAutofit lnSpcReduction="10000"/>
          </a:bodyPr>
          <a:lstStyle/>
          <a:p>
            <a:r>
              <a:rPr lang="en-US" sz="2400" b="1">
                <a:latin typeface="Calibri" panose="020F0502020204030204"/>
                <a:cs typeface="Arial"/>
              </a:rPr>
              <a:t>20. Error: </a:t>
            </a:r>
            <a:r>
              <a:rPr lang="en-US" sz="2400">
                <a:latin typeface="Calibri" panose="020F0502020204030204"/>
                <a:cs typeface="Calibri"/>
              </a:rPr>
              <a:t>Number of months worked in year (column L) should be a number greater than zero (0) and less than or equal to twelve (12).</a:t>
            </a:r>
            <a:endParaRPr lang="en-US" sz="2400">
              <a:ea typeface="+mn-lt"/>
              <a:cs typeface="+mn-lt"/>
            </a:endParaRPr>
          </a:p>
          <a:p>
            <a:pPr lvl="0"/>
            <a:endParaRPr lang="en-US" sz="2400" b="1">
              <a:latin typeface="Calibri" panose="020F0502020204030204"/>
              <a:ea typeface="Calibri"/>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52774" y="1119884"/>
            <a:ext cx="8445357"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a:t>Values entered in Column G of the template, “Months of Work in the Past Year”,  must be more than 0 but cannot exceed 12</a:t>
            </a:r>
            <a:endParaRPr lang="en-US" sz="1800" b="1"/>
          </a:p>
        </p:txBody>
      </p:sp>
      <p:sp>
        <p:nvSpPr>
          <p:cNvPr id="18" name="Rounded Rectangle 17">
            <a:extLst>
              <a:ext uri="{FF2B5EF4-FFF2-40B4-BE49-F238E27FC236}">
                <a16:creationId xmlns:a16="http://schemas.microsoft.com/office/drawing/2014/main" id="{925F57FF-7070-1946-B379-AF6BA0863A46}"/>
              </a:ext>
            </a:extLst>
          </p:cNvPr>
          <p:cNvSpPr/>
          <p:nvPr/>
        </p:nvSpPr>
        <p:spPr>
          <a:xfrm>
            <a:off x="2004587" y="5407223"/>
            <a:ext cx="8156716" cy="813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a:t>
            </a:r>
            <a:r>
              <a:rPr lang="en-US" sz="1800"/>
              <a:t>the Number of Months worked should be a whole number greater than zero (0) and less than or equal to twelve (12).</a:t>
            </a:r>
            <a:endParaRPr lang="en-US" sz="1800">
              <a:ea typeface="+mn-lt"/>
              <a:cs typeface="+mn-lt"/>
            </a:endParaRPr>
          </a:p>
        </p:txBody>
      </p:sp>
      <p:pic>
        <p:nvPicPr>
          <p:cNvPr id="3" name="Picture 2" descr="A screenshot of a spreadsheet&#10;&#10;Description automatically generated">
            <a:extLst>
              <a:ext uri="{FF2B5EF4-FFF2-40B4-BE49-F238E27FC236}">
                <a16:creationId xmlns:a16="http://schemas.microsoft.com/office/drawing/2014/main" id="{FEA525E7-6566-3594-A9C4-782987092704}"/>
              </a:ext>
            </a:extLst>
          </p:cNvPr>
          <p:cNvPicPr>
            <a:picLocks noChangeAspect="1"/>
          </p:cNvPicPr>
          <p:nvPr/>
        </p:nvPicPr>
        <p:blipFill>
          <a:blip r:embed="rId2"/>
          <a:stretch>
            <a:fillRect/>
          </a:stretch>
        </p:blipFill>
        <p:spPr>
          <a:xfrm>
            <a:off x="3122771" y="2701765"/>
            <a:ext cx="5808052" cy="2543175"/>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4917953" y="4702495"/>
            <a:ext cx="1597287" cy="27252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22" name="Straight Arrow Connector 21">
            <a:extLst>
              <a:ext uri="{FF2B5EF4-FFF2-40B4-BE49-F238E27FC236}">
                <a16:creationId xmlns:a16="http://schemas.microsoft.com/office/drawing/2014/main" id="{1F4E0097-862D-F84C-9CC8-CFDEA9722FEC}"/>
              </a:ext>
            </a:extLst>
          </p:cNvPr>
          <p:cNvCxnSpPr>
            <a:cxnSpLocks/>
          </p:cNvCxnSpPr>
          <p:nvPr/>
        </p:nvCxnSpPr>
        <p:spPr>
          <a:xfrm flipV="1">
            <a:off x="5214705" y="5064198"/>
            <a:ext cx="648965" cy="4639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90D45F-C0B1-D99B-5FE6-EBF9A92B78D0}"/>
              </a:ext>
            </a:extLst>
          </p:cNvPr>
          <p:cNvPicPr>
            <a:picLocks noChangeAspect="1"/>
          </p:cNvPicPr>
          <p:nvPr/>
        </p:nvPicPr>
        <p:blipFill>
          <a:blip r:embed="rId3"/>
          <a:stretch>
            <a:fillRect/>
          </a:stretch>
        </p:blipFill>
        <p:spPr>
          <a:xfrm>
            <a:off x="4305497" y="1713653"/>
            <a:ext cx="3445310" cy="925491"/>
          </a:xfrm>
          <a:prstGeom prst="rect">
            <a:avLst/>
          </a:prstGeom>
          <a:ln>
            <a:solidFill>
              <a:schemeClr val="tx1"/>
            </a:solidFill>
          </a:ln>
        </p:spPr>
      </p:pic>
    </p:spTree>
    <p:extLst>
      <p:ext uri="{BB962C8B-B14F-4D97-AF65-F5344CB8AC3E}">
        <p14:creationId xmlns:p14="http://schemas.microsoft.com/office/powerpoint/2010/main" val="2328065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28420" y="177801"/>
            <a:ext cx="11690843" cy="660766"/>
          </a:xfrm>
        </p:spPr>
        <p:txBody>
          <a:bodyPr vert="horz" lIns="0" tIns="0" rIns="0" bIns="0" rtlCol="0" anchor="t">
            <a:normAutofit fontScale="92500"/>
          </a:bodyPr>
          <a:lstStyle/>
          <a:p>
            <a:r>
              <a:rPr lang="en-US" sz="2800" b="1">
                <a:latin typeface="Calibri" panose="020F0502020204030204"/>
                <a:cs typeface="Arial"/>
              </a:rPr>
              <a:t>21. Error: </a:t>
            </a:r>
            <a:r>
              <a:rPr lang="en-US" sz="2800">
                <a:ea typeface="+mj-lt"/>
                <a:cs typeface="+mj-lt"/>
              </a:rPr>
              <a:t>Average FTE per month (column M) should be less than or equal to 1.005</a:t>
            </a:r>
            <a:endParaRPr lang="en-US" sz="2800">
              <a:latin typeface="Calibri" panose="020F0502020204030204"/>
              <a:ea typeface="Calibri"/>
            </a:endParaRPr>
          </a:p>
        </p:txBody>
      </p:sp>
      <p:sp>
        <p:nvSpPr>
          <p:cNvPr id="6" name="Text Placeholder 5">
            <a:extLst>
              <a:ext uri="{FF2B5EF4-FFF2-40B4-BE49-F238E27FC236}">
                <a16:creationId xmlns:a16="http://schemas.microsoft.com/office/drawing/2014/main" id="{DE6D8060-1E85-4A61-BC95-AB93C0AA67F2}"/>
              </a:ext>
            </a:extLst>
          </p:cNvPr>
          <p:cNvSpPr>
            <a:spLocks noGrp="1"/>
          </p:cNvSpPr>
          <p:nvPr>
            <p:ph type="body" sz="quarter" idx="14"/>
          </p:nvPr>
        </p:nvSpPr>
        <p:spPr>
          <a:xfrm>
            <a:off x="267535" y="958048"/>
            <a:ext cx="11614149" cy="793038"/>
          </a:xfrm>
        </p:spPr>
        <p:txBody>
          <a:bodyPr/>
          <a:lstStyle/>
          <a:p>
            <a:r>
              <a:rPr lang="en-US" sz="2400"/>
              <a:t>Values entered in Column H of the template, “Average FTE per Month”, cannot exceed 1.005 </a:t>
            </a:r>
            <a:endParaRPr lang="en-US" sz="2400">
              <a:cs typeface="Calibri"/>
            </a:endParaRPr>
          </a:p>
          <a:p>
            <a:endParaRPr lang="en-US"/>
          </a:p>
        </p:txBody>
      </p:sp>
      <p:sp>
        <p:nvSpPr>
          <p:cNvPr id="18" name="Rounded Rectangle 17">
            <a:extLst>
              <a:ext uri="{FF2B5EF4-FFF2-40B4-BE49-F238E27FC236}">
                <a16:creationId xmlns:a16="http://schemas.microsoft.com/office/drawing/2014/main" id="{925F57FF-7070-1946-B379-AF6BA0863A46}"/>
              </a:ext>
            </a:extLst>
          </p:cNvPr>
          <p:cNvSpPr/>
          <p:nvPr/>
        </p:nvSpPr>
        <p:spPr>
          <a:xfrm>
            <a:off x="2035902" y="5327175"/>
            <a:ext cx="8075488" cy="874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latin typeface="Calibri"/>
                <a:cs typeface="Calibri Light"/>
              </a:rPr>
              <a:t>To fix this error, the </a:t>
            </a:r>
            <a:r>
              <a:rPr lang="en-US" sz="1800">
                <a:latin typeface="Calibri"/>
                <a:ea typeface="Calibri Light"/>
                <a:cs typeface="Calibri Light"/>
              </a:rPr>
              <a:t>Average FTE per month should be </a:t>
            </a:r>
            <a:r>
              <a:rPr lang="en-US" sz="1800">
                <a:latin typeface="Calibri"/>
                <a:ea typeface="Calibri Light"/>
                <a:cs typeface="Calibri"/>
              </a:rPr>
              <a:t>greater than zero (0) and less than or equal </a:t>
            </a:r>
            <a:r>
              <a:rPr lang="en-US" sz="1800">
                <a:latin typeface="Calibri"/>
                <a:ea typeface="Calibri Light"/>
                <a:cs typeface="Calibri Light"/>
              </a:rPr>
              <a:t>to 1.005. </a:t>
            </a:r>
            <a:endParaRPr lang="en-US" sz="1800" i="1">
              <a:latin typeface="Calibri"/>
              <a:cs typeface="Calibri"/>
            </a:endParaRPr>
          </a:p>
        </p:txBody>
      </p:sp>
      <p:pic>
        <p:nvPicPr>
          <p:cNvPr id="8" name="Picture 7" descr="A screenshot of a computer&#10;&#10;Description automatically generated">
            <a:extLst>
              <a:ext uri="{FF2B5EF4-FFF2-40B4-BE49-F238E27FC236}">
                <a16:creationId xmlns:a16="http://schemas.microsoft.com/office/drawing/2014/main" id="{2F17B218-5118-D778-CC4C-B6BBEA746BCC}"/>
              </a:ext>
            </a:extLst>
          </p:cNvPr>
          <p:cNvPicPr>
            <a:picLocks noChangeAspect="1"/>
          </p:cNvPicPr>
          <p:nvPr/>
        </p:nvPicPr>
        <p:blipFill>
          <a:blip r:embed="rId2"/>
          <a:stretch>
            <a:fillRect/>
          </a:stretch>
        </p:blipFill>
        <p:spPr>
          <a:xfrm>
            <a:off x="3194749" y="2470767"/>
            <a:ext cx="5748704" cy="2538046"/>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5284826" y="4398860"/>
            <a:ext cx="1839074" cy="322102"/>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22" name="Straight Arrow Connector 21">
            <a:extLst>
              <a:ext uri="{FF2B5EF4-FFF2-40B4-BE49-F238E27FC236}">
                <a16:creationId xmlns:a16="http://schemas.microsoft.com/office/drawing/2014/main" id="{1F4E0097-862D-F84C-9CC8-CFDEA9722FEC}"/>
              </a:ext>
            </a:extLst>
          </p:cNvPr>
          <p:cNvCxnSpPr>
            <a:cxnSpLocks/>
          </p:cNvCxnSpPr>
          <p:nvPr/>
        </p:nvCxnSpPr>
        <p:spPr>
          <a:xfrm flipV="1">
            <a:off x="4627181" y="4790709"/>
            <a:ext cx="1419897" cy="6041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D4D13B3-4B53-7F40-DF15-AD77810A2DB6}"/>
              </a:ext>
            </a:extLst>
          </p:cNvPr>
          <p:cNvPicPr>
            <a:picLocks noChangeAspect="1"/>
          </p:cNvPicPr>
          <p:nvPr/>
        </p:nvPicPr>
        <p:blipFill>
          <a:blip r:embed="rId3"/>
          <a:stretch>
            <a:fillRect/>
          </a:stretch>
        </p:blipFill>
        <p:spPr>
          <a:xfrm>
            <a:off x="4472511" y="1463132"/>
            <a:ext cx="3445310" cy="925491"/>
          </a:xfrm>
          <a:prstGeom prst="rect">
            <a:avLst/>
          </a:prstGeom>
          <a:ln>
            <a:solidFill>
              <a:schemeClr val="tx1"/>
            </a:solidFill>
          </a:ln>
        </p:spPr>
      </p:pic>
    </p:spTree>
    <p:extLst>
      <p:ext uri="{BB962C8B-B14F-4D97-AF65-F5344CB8AC3E}">
        <p14:creationId xmlns:p14="http://schemas.microsoft.com/office/powerpoint/2010/main" val="214068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B82DF-7110-4EB6-AB08-B04F1F8E1309}"/>
              </a:ext>
            </a:extLst>
          </p:cNvPr>
          <p:cNvSpPr>
            <a:spLocks noGrp="1"/>
          </p:cNvSpPr>
          <p:nvPr>
            <p:ph type="body" sz="quarter" idx="13"/>
          </p:nvPr>
        </p:nvSpPr>
        <p:spPr/>
        <p:txBody>
          <a:bodyPr lIns="0" tIns="0" rIns="0" bIns="0" anchor="t">
            <a:normAutofit/>
          </a:bodyPr>
          <a:lstStyle/>
          <a:p>
            <a:r>
              <a:rPr lang="en-US">
                <a:latin typeface="Arial"/>
                <a:cs typeface="Arial"/>
              </a:rPr>
              <a:t>Data Validations in DATIM HRH App</a:t>
            </a:r>
            <a:endParaRPr lang="en-US"/>
          </a:p>
        </p:txBody>
      </p:sp>
      <p:sp>
        <p:nvSpPr>
          <p:cNvPr id="3" name="Text Placeholder 2">
            <a:extLst>
              <a:ext uri="{FF2B5EF4-FFF2-40B4-BE49-F238E27FC236}">
                <a16:creationId xmlns:a16="http://schemas.microsoft.com/office/drawing/2014/main" id="{C104F12C-AB1E-4B03-812F-D9527856735E}"/>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F58BAEEB-E994-45C7-96E2-B6654AE2CB8B}"/>
              </a:ext>
            </a:extLst>
          </p:cNvPr>
          <p:cNvSpPr>
            <a:spLocks noGrp="1"/>
          </p:cNvSpPr>
          <p:nvPr>
            <p:ph type="body" sz="quarter" idx="14"/>
          </p:nvPr>
        </p:nvSpPr>
        <p:spPr>
          <a:xfrm>
            <a:off x="600808" y="958049"/>
            <a:ext cx="11162633" cy="4373505"/>
          </a:xfrm>
        </p:spPr>
        <p:txBody>
          <a:bodyPr wrap="square" lIns="0" tIns="0" rIns="0" bIns="0" anchor="t">
            <a:spAutoFit/>
          </a:bodyPr>
          <a:lstStyle/>
          <a:p>
            <a:pPr marL="342900" indent="-342900">
              <a:buChar char="•"/>
            </a:pPr>
            <a:r>
              <a:rPr lang="en-US" dirty="0">
                <a:latin typeface="Calibri Light"/>
                <a:ea typeface="Calibri Light"/>
                <a:cs typeface="Calibri Light"/>
              </a:rPr>
              <a:t>Data quality validations are validations that are processed </a:t>
            </a:r>
            <a:r>
              <a:rPr lang="en-US" b="1" dirty="0">
                <a:latin typeface="Calibri Light"/>
                <a:ea typeface="Calibri Light"/>
                <a:cs typeface="Calibri Light"/>
              </a:rPr>
              <a:t>only after uploading the template in DATIM</a:t>
            </a:r>
            <a:r>
              <a:rPr lang="en-US" dirty="0">
                <a:latin typeface="Calibri Light"/>
                <a:ea typeface="Calibri Light"/>
                <a:cs typeface="Calibri Light"/>
              </a:rPr>
              <a:t>. These validations check for values or logic that are not allowable in the template.</a:t>
            </a:r>
          </a:p>
          <a:p>
            <a:pPr marL="342900" indent="-342900">
              <a:buChar char="•"/>
            </a:pPr>
            <a:r>
              <a:rPr lang="en-US" dirty="0">
                <a:latin typeface="Calibri Light"/>
                <a:ea typeface="Calibri Light"/>
                <a:cs typeface="Calibri Light"/>
              </a:rPr>
              <a:t>If you receive one of these errors, you can review the Row that the error is flagged for, and correct that row based on the error received. Once the row is updated, you can re-upload the template to DATIM, which will overwrite the file you previously uploaded.</a:t>
            </a:r>
          </a:p>
          <a:p>
            <a:pPr marL="342900" indent="-342900">
              <a:buChar char="•"/>
            </a:pPr>
            <a:r>
              <a:rPr lang="en-US" dirty="0">
                <a:latin typeface="Calibri Light"/>
                <a:ea typeface="Calibri Light"/>
                <a:cs typeface="Calibri Light"/>
              </a:rPr>
              <a:t>The template can be uploaded as many times as needed to correct errors</a:t>
            </a:r>
          </a:p>
          <a:p>
            <a:pPr marL="679450" lvl="1" indent="-160020"/>
            <a:r>
              <a:rPr lang="en-US" dirty="0">
                <a:latin typeface="Calibri Light"/>
                <a:ea typeface="Calibri Light"/>
                <a:cs typeface="Calibri Light"/>
              </a:rPr>
              <a:t>If you have more than 50 errors, the individual errors will not display. Reach out to the </a:t>
            </a:r>
            <a:r>
              <a:rPr lang="en-US" dirty="0">
                <a:latin typeface="Calibri Light"/>
                <a:ea typeface="Calibri Light"/>
                <a:cs typeface="Calibri Light"/>
                <a:hlinkClick r:id="rId2"/>
              </a:rPr>
              <a:t>help desk</a:t>
            </a:r>
            <a:r>
              <a:rPr lang="en-US" dirty="0">
                <a:latin typeface="Calibri Light"/>
                <a:ea typeface="Calibri Light"/>
                <a:cs typeface="Calibri Light"/>
              </a:rPr>
              <a:t> for assistance with your template.</a:t>
            </a:r>
          </a:p>
          <a:p>
            <a:pPr lvl="1" indent="-160020"/>
            <a:r>
              <a:rPr lang="en-US" b="1" dirty="0">
                <a:latin typeface="Calibri Light"/>
                <a:ea typeface="Calibri Light"/>
                <a:cs typeface="Calibri Light"/>
              </a:rPr>
              <a:t>The template must fully pass all validations in order to be accepted. After successful submission, you should then go to the separate </a:t>
            </a:r>
            <a:r>
              <a:rPr lang="en-US" b="1" u="sng" dirty="0">
                <a:latin typeface="Calibri Light"/>
                <a:ea typeface="Calibri Light"/>
                <a:cs typeface="Calibri Light"/>
              </a:rPr>
              <a:t>Data Approvals app</a:t>
            </a:r>
            <a:r>
              <a:rPr lang="en-US" b="1" dirty="0">
                <a:latin typeface="Calibri Light"/>
                <a:ea typeface="Calibri Light"/>
                <a:cs typeface="Calibri Light"/>
              </a:rPr>
              <a:t> in DATIM and submit the data for approval.</a:t>
            </a:r>
          </a:p>
        </p:txBody>
      </p:sp>
    </p:spTree>
    <p:extLst>
      <p:ext uri="{BB962C8B-B14F-4D97-AF65-F5344CB8AC3E}">
        <p14:creationId xmlns:p14="http://schemas.microsoft.com/office/powerpoint/2010/main" val="195286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351E646D-72A3-1291-A0CC-92B37670C65B}"/>
              </a:ext>
            </a:extLst>
          </p:cNvPr>
          <p:cNvPicPr>
            <a:picLocks noChangeAspect="1"/>
          </p:cNvPicPr>
          <p:nvPr/>
        </p:nvPicPr>
        <p:blipFill>
          <a:blip r:embed="rId2"/>
          <a:stretch>
            <a:fillRect/>
          </a:stretch>
        </p:blipFill>
        <p:spPr>
          <a:xfrm>
            <a:off x="2795908" y="1360286"/>
            <a:ext cx="6782680" cy="2798909"/>
          </a:xfrm>
          <a:prstGeom prst="rect">
            <a:avLst/>
          </a:prstGeom>
        </p:spPr>
      </p:pic>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28420" y="59459"/>
            <a:ext cx="11690843" cy="690208"/>
          </a:xfrm>
        </p:spPr>
        <p:txBody>
          <a:bodyPr vert="horz" lIns="0" tIns="0" rIns="0" bIns="0" rtlCol="0" anchor="t">
            <a:normAutofit/>
          </a:bodyPr>
          <a:lstStyle/>
          <a:p>
            <a:r>
              <a:rPr lang="en-US" sz="2400" b="1">
                <a:latin typeface="Calibri" panose="020F0502020204030204"/>
                <a:cs typeface="Arial"/>
              </a:rPr>
              <a:t>22. Error: </a:t>
            </a:r>
            <a:r>
              <a:rPr lang="en-US" sz="2400">
                <a:ea typeface="+mn-lt"/>
                <a:cs typeface="+mn-lt"/>
              </a:rPr>
              <a:t>Position is indicated to be based outside of OU (column P). Geographic information should be left blank.</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73422" y="4706171"/>
            <a:ext cx="8042517" cy="1526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t>The above entry will be flagged upon upload if geographic information is uploaded under the shaded section and give the above error message in the HRH app.</a:t>
            </a:r>
          </a:p>
          <a:p>
            <a:pPr algn="ctr"/>
            <a:endParaRPr lang="en-US" sz="1800"/>
          </a:p>
          <a:p>
            <a:pPr algn="ctr"/>
            <a:r>
              <a:rPr lang="en-US" sz="1800">
                <a:ea typeface="Calibri" panose="020F0502020204030204"/>
                <a:cs typeface="Calibri" panose="020F0502020204030204"/>
              </a:rPr>
              <a:t>To fix this error, ensure that there are no characters in the shaded columns. To remove text, select the cell with text and click 'delete'.</a:t>
            </a:r>
            <a:endParaRPr lang="en-US" sz="1800" i="1"/>
          </a:p>
        </p:txBody>
      </p:sp>
      <p:sp>
        <p:nvSpPr>
          <p:cNvPr id="10" name="Rectangle 9">
            <a:extLst>
              <a:ext uri="{FF2B5EF4-FFF2-40B4-BE49-F238E27FC236}">
                <a16:creationId xmlns:a16="http://schemas.microsoft.com/office/drawing/2014/main" id="{D8FFCF5D-D197-EE47-99CB-41DBAFFC26C3}"/>
              </a:ext>
            </a:extLst>
          </p:cNvPr>
          <p:cNvSpPr/>
          <p:nvPr/>
        </p:nvSpPr>
        <p:spPr>
          <a:xfrm>
            <a:off x="4849210" y="3277975"/>
            <a:ext cx="4728911" cy="297124"/>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4583757" y="3666783"/>
            <a:ext cx="1110082" cy="1176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138C5A8-081B-FE43-9A92-5D5353419AD8}"/>
              </a:ext>
            </a:extLst>
          </p:cNvPr>
          <p:cNvSpPr/>
          <p:nvPr/>
        </p:nvSpPr>
        <p:spPr>
          <a:xfrm>
            <a:off x="2817574" y="3274242"/>
            <a:ext cx="1929469" cy="300857"/>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4190027" y="3628138"/>
            <a:ext cx="489780" cy="1061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887D9AB-5EF6-53DE-1FA2-11194325E021}"/>
              </a:ext>
            </a:extLst>
          </p:cNvPr>
          <p:cNvPicPr>
            <a:picLocks noChangeAspect="1"/>
          </p:cNvPicPr>
          <p:nvPr/>
        </p:nvPicPr>
        <p:blipFill>
          <a:blip r:embed="rId3"/>
          <a:stretch>
            <a:fillRect/>
          </a:stretch>
        </p:blipFill>
        <p:spPr>
          <a:xfrm>
            <a:off x="2170917" y="874669"/>
            <a:ext cx="8267700" cy="390525"/>
          </a:xfrm>
          <a:prstGeom prst="rect">
            <a:avLst/>
          </a:prstGeom>
        </p:spPr>
      </p:pic>
    </p:spTree>
    <p:extLst>
      <p:ext uri="{BB962C8B-B14F-4D97-AF65-F5344CB8AC3E}">
        <p14:creationId xmlns:p14="http://schemas.microsoft.com/office/powerpoint/2010/main" val="1933111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204620" y="63501"/>
            <a:ext cx="11690843" cy="660766"/>
          </a:xfrm>
        </p:spPr>
        <p:txBody>
          <a:bodyPr vert="horz" lIns="0" tIns="0" rIns="0" bIns="0" rtlCol="0" anchor="t">
            <a:normAutofit/>
          </a:bodyPr>
          <a:lstStyle/>
          <a:p>
            <a:r>
              <a:rPr lang="en-US" sz="2400" b="1">
                <a:latin typeface="Calibri" panose="020F0502020204030204"/>
                <a:cs typeface="Arial"/>
              </a:rPr>
              <a:t>23. Error: </a:t>
            </a:r>
            <a:r>
              <a:rPr lang="en-US" sz="2400">
                <a:solidFill>
                  <a:schemeClr val="tx1"/>
                </a:solidFill>
                <a:latin typeface="Calibri" panose="020F0502020204030204"/>
                <a:cs typeface="Calibri"/>
              </a:rPr>
              <a:t> </a:t>
            </a:r>
            <a:r>
              <a:rPr lang="en-US" sz="2400">
                <a:ea typeface="+mn-lt"/>
                <a:cs typeface="+mn-lt"/>
              </a:rPr>
              <a:t>Resource is indicated to work in the community (column N). Work in/support multiple facilities (column O) must be “No.”</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088258" y="5530801"/>
            <a:ext cx="8075488" cy="573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change column O to 'No'.</a:t>
            </a:r>
            <a:endParaRPr lang="en-US" sz="1800" i="1">
              <a:ea typeface="+mn-lt"/>
              <a:cs typeface="+mn-lt"/>
            </a:endParaRPr>
          </a:p>
        </p:txBody>
      </p:sp>
      <p:pic>
        <p:nvPicPr>
          <p:cNvPr id="7" name="Picture 6" descr="A screenshot of a computer&#10;&#10;Description automatically generated">
            <a:extLst>
              <a:ext uri="{FF2B5EF4-FFF2-40B4-BE49-F238E27FC236}">
                <a16:creationId xmlns:a16="http://schemas.microsoft.com/office/drawing/2014/main" id="{5479B87E-EB40-2DAB-6449-A11A18D2C934}"/>
              </a:ext>
            </a:extLst>
          </p:cNvPr>
          <p:cNvPicPr>
            <a:picLocks noChangeAspect="1"/>
          </p:cNvPicPr>
          <p:nvPr/>
        </p:nvPicPr>
        <p:blipFill>
          <a:blip r:embed="rId2"/>
          <a:stretch>
            <a:fillRect/>
          </a:stretch>
        </p:blipFill>
        <p:spPr>
          <a:xfrm>
            <a:off x="3064681" y="2117772"/>
            <a:ext cx="6134100" cy="2838450"/>
          </a:xfrm>
          <a:prstGeom prst="rect">
            <a:avLst/>
          </a:prstGeom>
        </p:spPr>
      </p:pic>
      <p:cxnSp>
        <p:nvCxnSpPr>
          <p:cNvPr id="11" name="Straight Arrow Connector 10">
            <a:extLst>
              <a:ext uri="{FF2B5EF4-FFF2-40B4-BE49-F238E27FC236}">
                <a16:creationId xmlns:a16="http://schemas.microsoft.com/office/drawing/2014/main" id="{1704DFD9-8119-14B5-58F5-A02C369C709E}"/>
              </a:ext>
            </a:extLst>
          </p:cNvPr>
          <p:cNvCxnSpPr>
            <a:cxnSpLocks/>
          </p:cNvCxnSpPr>
          <p:nvPr/>
        </p:nvCxnSpPr>
        <p:spPr>
          <a:xfrm flipV="1">
            <a:off x="4970329" y="4415323"/>
            <a:ext cx="701038" cy="12850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F7FDDF-75C7-273E-E3CA-C127596914D3}"/>
              </a:ext>
            </a:extLst>
          </p:cNvPr>
          <p:cNvCxnSpPr>
            <a:cxnSpLocks/>
          </p:cNvCxnSpPr>
          <p:nvPr/>
        </p:nvCxnSpPr>
        <p:spPr>
          <a:xfrm flipH="1" flipV="1">
            <a:off x="3812792" y="4437305"/>
            <a:ext cx="975550" cy="1263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BE9AF63-11BE-ACD9-0D61-77BAEED4A93E}"/>
              </a:ext>
            </a:extLst>
          </p:cNvPr>
          <p:cNvSpPr/>
          <p:nvPr/>
        </p:nvSpPr>
        <p:spPr>
          <a:xfrm>
            <a:off x="3060503" y="4029096"/>
            <a:ext cx="1420072" cy="280891"/>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F0ED7621-21B4-5B39-FE24-848736668D69}"/>
              </a:ext>
            </a:extLst>
          </p:cNvPr>
          <p:cNvSpPr/>
          <p:nvPr/>
        </p:nvSpPr>
        <p:spPr>
          <a:xfrm>
            <a:off x="5182749" y="4043505"/>
            <a:ext cx="1593208" cy="280890"/>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4" name="Picture 3">
            <a:extLst>
              <a:ext uri="{FF2B5EF4-FFF2-40B4-BE49-F238E27FC236}">
                <a16:creationId xmlns:a16="http://schemas.microsoft.com/office/drawing/2014/main" id="{49F2A712-0147-5BFA-4722-96697B58587F}"/>
              </a:ext>
            </a:extLst>
          </p:cNvPr>
          <p:cNvPicPr>
            <a:picLocks noChangeAspect="1"/>
          </p:cNvPicPr>
          <p:nvPr/>
        </p:nvPicPr>
        <p:blipFill>
          <a:blip r:embed="rId3"/>
          <a:srcRect r="3890" b="70833"/>
          <a:stretch/>
        </p:blipFill>
        <p:spPr>
          <a:xfrm>
            <a:off x="1732768" y="1570513"/>
            <a:ext cx="8788237" cy="146406"/>
          </a:xfrm>
          <a:prstGeom prst="rect">
            <a:avLst/>
          </a:prstGeom>
        </p:spPr>
      </p:pic>
    </p:spTree>
    <p:extLst>
      <p:ext uri="{BB962C8B-B14F-4D97-AF65-F5344CB8AC3E}">
        <p14:creationId xmlns:p14="http://schemas.microsoft.com/office/powerpoint/2010/main" val="3202466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AC8240D-DB2D-C04F-E8D8-11E75C02EF4A}"/>
              </a:ext>
            </a:extLst>
          </p:cNvPr>
          <p:cNvPicPr>
            <a:picLocks noChangeAspect="1"/>
          </p:cNvPicPr>
          <p:nvPr/>
        </p:nvPicPr>
        <p:blipFill>
          <a:blip r:embed="rId2"/>
          <a:stretch>
            <a:fillRect/>
          </a:stretch>
        </p:blipFill>
        <p:spPr>
          <a:xfrm>
            <a:off x="2204317" y="1851885"/>
            <a:ext cx="7710853" cy="2504342"/>
          </a:xfrm>
          <a:prstGeom prst="rect">
            <a:avLst/>
          </a:prstGeom>
        </p:spPr>
      </p:pic>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204620" y="63501"/>
            <a:ext cx="11690843" cy="660766"/>
          </a:xfrm>
        </p:spPr>
        <p:txBody>
          <a:bodyPr vert="horz" lIns="0" tIns="0" rIns="0" bIns="0" rtlCol="0" anchor="t">
            <a:normAutofit/>
          </a:bodyPr>
          <a:lstStyle/>
          <a:p>
            <a:r>
              <a:rPr lang="en-US" sz="2400" b="1">
                <a:latin typeface="Calibri" panose="020F0502020204030204"/>
                <a:cs typeface="Arial"/>
              </a:rPr>
              <a:t>24. Error: </a:t>
            </a:r>
            <a:r>
              <a:rPr lang="en-US" sz="2400">
                <a:solidFill>
                  <a:schemeClr val="tx1"/>
                </a:solidFill>
                <a:latin typeface="Calibri" panose="020F0502020204030204"/>
                <a:cs typeface="Calibri"/>
              </a:rPr>
              <a:t> </a:t>
            </a:r>
            <a:r>
              <a:rPr lang="en-US" sz="2400">
                <a:ea typeface="+mn-lt"/>
                <a:cs typeface="+mn-lt"/>
              </a:rPr>
              <a:t>Resource is indicated to work in or support multiple sites (roving staff) (column O). Facility geography should be left blank.</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098697" y="5196774"/>
            <a:ext cx="8075488" cy="949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Calibri"/>
                <a:cs typeface="Calibri"/>
              </a:rPr>
              <a:t>To fix this error, if column O is "Yes", ensure that the Facility column is blank. If there is information entered, click the cell with text and click 'delete'.</a:t>
            </a:r>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6102476" y="4042321"/>
            <a:ext cx="1763838" cy="12923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3122075" y="3943307"/>
            <a:ext cx="3037340" cy="134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2A3F11D-554A-A680-898F-4234AEA833B1}"/>
              </a:ext>
            </a:extLst>
          </p:cNvPr>
          <p:cNvPicPr>
            <a:picLocks noChangeAspect="1"/>
          </p:cNvPicPr>
          <p:nvPr/>
        </p:nvPicPr>
        <p:blipFill>
          <a:blip r:embed="rId3"/>
          <a:stretch>
            <a:fillRect/>
          </a:stretch>
        </p:blipFill>
        <p:spPr>
          <a:xfrm>
            <a:off x="1655523" y="1232705"/>
            <a:ext cx="8839200" cy="238125"/>
          </a:xfrm>
          <a:prstGeom prst="rect">
            <a:avLst/>
          </a:prstGeom>
        </p:spPr>
      </p:pic>
    </p:spTree>
    <p:extLst>
      <p:ext uri="{BB962C8B-B14F-4D97-AF65-F5344CB8AC3E}">
        <p14:creationId xmlns:p14="http://schemas.microsoft.com/office/powerpoint/2010/main" val="3158978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CCB27F7-C04F-5B20-B87D-A37C87DECDB3}"/>
              </a:ext>
            </a:extLst>
          </p:cNvPr>
          <p:cNvPicPr>
            <a:picLocks noChangeAspect="1"/>
          </p:cNvPicPr>
          <p:nvPr/>
        </p:nvPicPr>
        <p:blipFill>
          <a:blip r:embed="rId3"/>
          <a:stretch>
            <a:fillRect/>
          </a:stretch>
        </p:blipFill>
        <p:spPr>
          <a:xfrm>
            <a:off x="2647666" y="1881845"/>
            <a:ext cx="6600184" cy="2731513"/>
          </a:xfrm>
          <a:prstGeom prst="rect">
            <a:avLst/>
          </a:prstGeom>
        </p:spPr>
      </p:pic>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217320" y="89517"/>
            <a:ext cx="11690843" cy="692736"/>
          </a:xfrm>
        </p:spPr>
        <p:txBody>
          <a:bodyPr vert="horz" lIns="0" tIns="0" rIns="0" bIns="0" rtlCol="0" anchor="t">
            <a:normAutofit/>
          </a:bodyPr>
          <a:lstStyle/>
          <a:p>
            <a:r>
              <a:rPr lang="en-US" sz="2400" b="1">
                <a:latin typeface="Calibri" panose="020F0502020204030204"/>
                <a:cs typeface="Arial"/>
              </a:rPr>
              <a:t>25. Error: </a:t>
            </a:r>
            <a:r>
              <a:rPr lang="en-US" sz="2400">
                <a:solidFill>
                  <a:schemeClr val="tx1"/>
                </a:solidFill>
                <a:latin typeface="Calibri" panose="020F0502020204030204"/>
                <a:cs typeface="Calibri"/>
              </a:rPr>
              <a:t> </a:t>
            </a:r>
            <a:r>
              <a:rPr lang="en-US" sz="2400">
                <a:ea typeface="+mn-lt"/>
                <a:cs typeface="+mn-lt"/>
              </a:rPr>
              <a:t>Position is indicated to be based at the National Level (column P). You must select the SNU1 (column Q) for this resource.</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088258" y="5311595"/>
            <a:ext cx="8075488" cy="885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cs typeface="Calibri"/>
              </a:rPr>
              <a:t>To correct this error, if National Level is selected in column P, ensure that you have selected an PSNU in column Q and 'Valid' is shown under 'Valid OU'.</a:t>
            </a:r>
            <a:endParaRPr lang="en-US" sz="1800">
              <a:ea typeface="Calibri"/>
              <a:cs typeface="Calibri"/>
            </a:endParaRPr>
          </a:p>
        </p:txBody>
      </p:sp>
      <p:sp>
        <p:nvSpPr>
          <p:cNvPr id="10" name="Rectangle 9">
            <a:extLst>
              <a:ext uri="{FF2B5EF4-FFF2-40B4-BE49-F238E27FC236}">
                <a16:creationId xmlns:a16="http://schemas.microsoft.com/office/drawing/2014/main" id="{D8FFCF5D-D197-EE47-99CB-41DBAFFC26C3}"/>
              </a:ext>
            </a:extLst>
          </p:cNvPr>
          <p:cNvSpPr/>
          <p:nvPr/>
        </p:nvSpPr>
        <p:spPr>
          <a:xfrm>
            <a:off x="4614066" y="3999270"/>
            <a:ext cx="4639508" cy="327033"/>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H="1" flipV="1">
            <a:off x="5011480" y="4327850"/>
            <a:ext cx="288488" cy="10825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138C5A8-081B-FE43-9A92-5D5353419AD8}"/>
              </a:ext>
            </a:extLst>
          </p:cNvPr>
          <p:cNvSpPr/>
          <p:nvPr/>
        </p:nvSpPr>
        <p:spPr>
          <a:xfrm>
            <a:off x="2645326" y="3980060"/>
            <a:ext cx="1821140" cy="348125"/>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3351926" y="4579849"/>
            <a:ext cx="545707" cy="7844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52316EE-E11D-3563-BD3B-3CE166F81B66}"/>
              </a:ext>
            </a:extLst>
          </p:cNvPr>
          <p:cNvPicPr>
            <a:picLocks noChangeAspect="1"/>
          </p:cNvPicPr>
          <p:nvPr/>
        </p:nvPicPr>
        <p:blipFill>
          <a:blip r:embed="rId4"/>
          <a:srcRect l="324" t="42857" r="-16" b="1190"/>
          <a:stretch/>
        </p:blipFill>
        <p:spPr>
          <a:xfrm>
            <a:off x="2075101" y="1304614"/>
            <a:ext cx="8090272" cy="218509"/>
          </a:xfrm>
          <a:prstGeom prst="rect">
            <a:avLst/>
          </a:prstGeom>
        </p:spPr>
      </p:pic>
    </p:spTree>
    <p:extLst>
      <p:ext uri="{BB962C8B-B14F-4D97-AF65-F5344CB8AC3E}">
        <p14:creationId xmlns:p14="http://schemas.microsoft.com/office/powerpoint/2010/main" val="132580943"/>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230020" y="140317"/>
            <a:ext cx="11690843" cy="583668"/>
          </a:xfrm>
        </p:spPr>
        <p:txBody>
          <a:bodyPr vert="horz" lIns="0" tIns="0" rIns="0" bIns="0" rtlCol="0" anchor="t">
            <a:normAutofit fontScale="92500" lnSpcReduction="10000"/>
          </a:bodyPr>
          <a:lstStyle/>
          <a:p>
            <a:r>
              <a:rPr lang="en-US" sz="2400" b="1">
                <a:latin typeface="Calibri" panose="020F0502020204030204"/>
                <a:cs typeface="Arial"/>
              </a:rPr>
              <a:t>26. Error: </a:t>
            </a:r>
            <a:r>
              <a:rPr lang="en-US" sz="2400">
                <a:ea typeface="+mn-lt"/>
                <a:cs typeface="+mn-lt"/>
              </a:rPr>
              <a:t>Position is indicated to be based outside of OU (column P). Program Area must begin with Above Site or IP: Program Management (column H).</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077820" y="5301157"/>
            <a:ext cx="8075488" cy="844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cs typeface="Calibri"/>
              </a:rPr>
              <a:t>To correct this error, change the position or the Primary Program Area to Above Site or IP: Program Management.</a:t>
            </a:r>
            <a:endParaRPr lang="en-US" sz="1800" i="1">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2C489E55-8566-141C-2E31-7769E22EE520}"/>
              </a:ext>
            </a:extLst>
          </p:cNvPr>
          <p:cNvPicPr>
            <a:picLocks noChangeAspect="1"/>
          </p:cNvPicPr>
          <p:nvPr/>
        </p:nvPicPr>
        <p:blipFill>
          <a:blip r:embed="rId2"/>
          <a:stretch>
            <a:fillRect/>
          </a:stretch>
        </p:blipFill>
        <p:spPr>
          <a:xfrm>
            <a:off x="7008163" y="1769913"/>
            <a:ext cx="2257425" cy="2838450"/>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CDB189B3-F8D5-210A-1B90-170DC86C2ED1}"/>
              </a:ext>
            </a:extLst>
          </p:cNvPr>
          <p:cNvPicPr>
            <a:picLocks noChangeAspect="1"/>
          </p:cNvPicPr>
          <p:nvPr/>
        </p:nvPicPr>
        <p:blipFill>
          <a:blip r:embed="rId3"/>
          <a:stretch>
            <a:fillRect/>
          </a:stretch>
        </p:blipFill>
        <p:spPr>
          <a:xfrm>
            <a:off x="3102472" y="1793806"/>
            <a:ext cx="1962150" cy="2809875"/>
          </a:xfrm>
          <a:prstGeom prst="rect">
            <a:avLst/>
          </a:prstGeom>
        </p:spPr>
      </p:pic>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6104078" y="4000437"/>
            <a:ext cx="1442431" cy="13726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4085606" y="3971622"/>
            <a:ext cx="2029959" cy="14302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4E8C244-401A-F152-B35A-0259B8584FD7}"/>
              </a:ext>
            </a:extLst>
          </p:cNvPr>
          <p:cNvPicPr>
            <a:picLocks noChangeAspect="1"/>
          </p:cNvPicPr>
          <p:nvPr/>
        </p:nvPicPr>
        <p:blipFill>
          <a:blip r:embed="rId4"/>
          <a:stretch>
            <a:fillRect/>
          </a:stretch>
        </p:blipFill>
        <p:spPr>
          <a:xfrm>
            <a:off x="1524000" y="1123161"/>
            <a:ext cx="9144000" cy="311076"/>
          </a:xfrm>
          <a:prstGeom prst="rect">
            <a:avLst/>
          </a:prstGeom>
        </p:spPr>
      </p:pic>
    </p:spTree>
    <p:extLst>
      <p:ext uri="{BB962C8B-B14F-4D97-AF65-F5344CB8AC3E}">
        <p14:creationId xmlns:p14="http://schemas.microsoft.com/office/powerpoint/2010/main" val="1446689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91E42D1-CDD4-9F45-ACA0-669C511333AC}"/>
              </a:ext>
            </a:extLst>
          </p:cNvPr>
          <p:cNvPicPr>
            <a:picLocks noChangeAspect="1"/>
          </p:cNvPicPr>
          <p:nvPr/>
        </p:nvPicPr>
        <p:blipFill>
          <a:blip r:embed="rId2"/>
          <a:stretch>
            <a:fillRect/>
          </a:stretch>
        </p:blipFill>
        <p:spPr>
          <a:xfrm>
            <a:off x="2975824" y="2106332"/>
            <a:ext cx="6168117" cy="2644988"/>
          </a:xfrm>
          <a:prstGeom prst="rect">
            <a:avLst/>
          </a:prstGeom>
        </p:spPr>
      </p:pic>
      <p:sp>
        <p:nvSpPr>
          <p:cNvPr id="2" name="Text Placeholder 1">
            <a:extLst>
              <a:ext uri="{FF2B5EF4-FFF2-40B4-BE49-F238E27FC236}">
                <a16:creationId xmlns:a16="http://schemas.microsoft.com/office/drawing/2014/main" id="{1D30C8D8-7B22-545C-8ADD-9D50F98EE5F5}"/>
              </a:ext>
            </a:extLst>
          </p:cNvPr>
          <p:cNvSpPr>
            <a:spLocks noGrp="1"/>
          </p:cNvSpPr>
          <p:nvPr>
            <p:ph type="body" sz="quarter" idx="13"/>
          </p:nvPr>
        </p:nvSpPr>
        <p:spPr>
          <a:xfrm>
            <a:off x="230020" y="165717"/>
            <a:ext cx="11690843" cy="637230"/>
          </a:xfrm>
        </p:spPr>
        <p:txBody>
          <a:bodyPr vert="horz" lIns="0" tIns="0" rIns="0" bIns="0" rtlCol="0" anchor="t">
            <a:noAutofit/>
          </a:bodyPr>
          <a:lstStyle/>
          <a:p>
            <a:r>
              <a:rPr lang="en-US" sz="2800" b="1">
                <a:cs typeface="Calibri"/>
              </a:rPr>
              <a:t>27. Error:</a:t>
            </a:r>
            <a:r>
              <a:rPr lang="en-US" sz="2800">
                <a:cs typeface="Calibri"/>
              </a:rPr>
              <a:t> Invalid OU chain hierarchy. Please review SNU selections.</a:t>
            </a:r>
            <a:endParaRPr lang="en-US" sz="2800">
              <a:ea typeface="Calibri"/>
              <a:cs typeface="Calibri"/>
            </a:endParaRPr>
          </a:p>
        </p:txBody>
      </p:sp>
      <p:sp>
        <p:nvSpPr>
          <p:cNvPr id="5" name="Rounded Rectangle 17">
            <a:extLst>
              <a:ext uri="{FF2B5EF4-FFF2-40B4-BE49-F238E27FC236}">
                <a16:creationId xmlns:a16="http://schemas.microsoft.com/office/drawing/2014/main" id="{B39E188A-1EC2-56FF-B33E-5FB7E266B3F1}"/>
              </a:ext>
            </a:extLst>
          </p:cNvPr>
          <p:cNvSpPr/>
          <p:nvPr/>
        </p:nvSpPr>
        <p:spPr>
          <a:xfrm>
            <a:off x="2109135" y="5415980"/>
            <a:ext cx="8075488" cy="675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solidFill>
                  <a:schemeClr val="bg1"/>
                </a:solidFill>
                <a:ea typeface="+mn-lt"/>
                <a:cs typeface="+mn-lt"/>
              </a:rPr>
              <a:t> To correct this error, change the hierarchy to a valid sequence.</a:t>
            </a:r>
            <a:endParaRPr lang="en-US" sz="1800">
              <a:solidFill>
                <a:schemeClr val="bg1"/>
              </a:solidFill>
              <a:ea typeface="Calibri"/>
              <a:cs typeface="Calibri"/>
            </a:endParaRPr>
          </a:p>
        </p:txBody>
      </p:sp>
      <p:sp>
        <p:nvSpPr>
          <p:cNvPr id="7" name="Rectangle 6">
            <a:extLst>
              <a:ext uri="{FF2B5EF4-FFF2-40B4-BE49-F238E27FC236}">
                <a16:creationId xmlns:a16="http://schemas.microsoft.com/office/drawing/2014/main" id="{381205D0-5B92-66F0-9D93-0E4754D6258A}"/>
              </a:ext>
            </a:extLst>
          </p:cNvPr>
          <p:cNvSpPr/>
          <p:nvPr/>
        </p:nvSpPr>
        <p:spPr>
          <a:xfrm>
            <a:off x="6963051" y="4465379"/>
            <a:ext cx="1102565" cy="268326"/>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3" name="Straight Arrow Connector 12">
            <a:extLst>
              <a:ext uri="{FF2B5EF4-FFF2-40B4-BE49-F238E27FC236}">
                <a16:creationId xmlns:a16="http://schemas.microsoft.com/office/drawing/2014/main" id="{1EC65683-C00B-0609-18E0-190AD2BF80BC}"/>
              </a:ext>
            </a:extLst>
          </p:cNvPr>
          <p:cNvCxnSpPr>
            <a:cxnSpLocks/>
          </p:cNvCxnSpPr>
          <p:nvPr/>
        </p:nvCxnSpPr>
        <p:spPr>
          <a:xfrm flipV="1">
            <a:off x="6211878" y="4810699"/>
            <a:ext cx="823512" cy="6705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4802BA4-9E04-25BE-A3DE-D6276116FC54}"/>
              </a:ext>
            </a:extLst>
          </p:cNvPr>
          <p:cNvPicPr>
            <a:picLocks noChangeAspect="1"/>
          </p:cNvPicPr>
          <p:nvPr/>
        </p:nvPicPr>
        <p:blipFill>
          <a:blip r:embed="rId3"/>
          <a:srcRect t="47369" r="39452"/>
          <a:stretch/>
        </p:blipFill>
        <p:spPr>
          <a:xfrm>
            <a:off x="3657013" y="1505707"/>
            <a:ext cx="4988598" cy="210553"/>
          </a:xfrm>
          <a:prstGeom prst="rect">
            <a:avLst/>
          </a:prstGeom>
        </p:spPr>
      </p:pic>
    </p:spTree>
    <p:extLst>
      <p:ext uri="{BB962C8B-B14F-4D97-AF65-F5344CB8AC3E}">
        <p14:creationId xmlns:p14="http://schemas.microsoft.com/office/powerpoint/2010/main" val="2477089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91920" y="89517"/>
            <a:ext cx="11690843" cy="692576"/>
          </a:xfrm>
        </p:spPr>
        <p:txBody>
          <a:bodyPr vert="horz" lIns="0" tIns="0" rIns="0" bIns="0" rtlCol="0" anchor="t">
            <a:normAutofit/>
          </a:bodyPr>
          <a:lstStyle/>
          <a:p>
            <a:r>
              <a:rPr lang="en-US" sz="2400" b="1">
                <a:latin typeface="Calibri" panose="020F0502020204030204"/>
                <a:cs typeface="Arial"/>
              </a:rPr>
              <a:t>28. Error: </a:t>
            </a:r>
            <a:r>
              <a:rPr lang="en-US" sz="2400">
                <a:ea typeface="+mn-lt"/>
                <a:cs typeface="+mn-lt"/>
              </a:rPr>
              <a:t>If Primary Program Area (column H) is SE, Primary Beneficiary (column X) cannot be Non-Targeted. </a:t>
            </a:r>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40450" y="4733031"/>
            <a:ext cx="8075488" cy="1206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solidFill>
                  <a:schemeClr val="bg1"/>
                </a:solidFill>
                <a:cs typeface="Calibri"/>
              </a:rPr>
              <a:t>To correct this error, change the Primary Program Area to a non-SE area or change the Primary Beneficiary to a targeted population. </a:t>
            </a:r>
            <a:endParaRPr lang="en-US" sz="1800">
              <a:solidFill>
                <a:schemeClr val="bg1"/>
              </a:solidFill>
            </a:endParaRPr>
          </a:p>
        </p:txBody>
      </p:sp>
      <p:pic>
        <p:nvPicPr>
          <p:cNvPr id="6" name="Picture 5" descr="A screenshot of a computer&#10;&#10;Description automatically generated">
            <a:extLst>
              <a:ext uri="{FF2B5EF4-FFF2-40B4-BE49-F238E27FC236}">
                <a16:creationId xmlns:a16="http://schemas.microsoft.com/office/drawing/2014/main" id="{EF457BC8-AC89-8DD9-1310-4C86F440DFA6}"/>
              </a:ext>
            </a:extLst>
          </p:cNvPr>
          <p:cNvPicPr>
            <a:picLocks noChangeAspect="1"/>
          </p:cNvPicPr>
          <p:nvPr/>
        </p:nvPicPr>
        <p:blipFill>
          <a:blip r:embed="rId3"/>
          <a:stretch>
            <a:fillRect/>
          </a:stretch>
        </p:blipFill>
        <p:spPr>
          <a:xfrm>
            <a:off x="3339273" y="1613880"/>
            <a:ext cx="2266950" cy="2762250"/>
          </a:xfrm>
          <a:prstGeom prst="rect">
            <a:avLst/>
          </a:prstGeom>
        </p:spPr>
      </p:pic>
      <p:sp>
        <p:nvSpPr>
          <p:cNvPr id="14" name="Rectangle 13">
            <a:extLst>
              <a:ext uri="{FF2B5EF4-FFF2-40B4-BE49-F238E27FC236}">
                <a16:creationId xmlns:a16="http://schemas.microsoft.com/office/drawing/2014/main" id="{1138C5A8-081B-FE43-9A92-5D5353419AD8}"/>
              </a:ext>
            </a:extLst>
          </p:cNvPr>
          <p:cNvSpPr/>
          <p:nvPr/>
        </p:nvSpPr>
        <p:spPr>
          <a:xfrm>
            <a:off x="3338811" y="3449341"/>
            <a:ext cx="2270506" cy="348126"/>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6155437" y="3931514"/>
            <a:ext cx="562597" cy="11184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4966002" y="3940427"/>
            <a:ext cx="667821" cy="11184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4FDD473-E513-4C5C-B818-F1B02410719C}"/>
              </a:ext>
            </a:extLst>
          </p:cNvPr>
          <p:cNvPicPr>
            <a:picLocks noChangeAspect="1"/>
          </p:cNvPicPr>
          <p:nvPr/>
        </p:nvPicPr>
        <p:blipFill>
          <a:blip r:embed="rId4"/>
          <a:stretch>
            <a:fillRect/>
          </a:stretch>
        </p:blipFill>
        <p:spPr>
          <a:xfrm>
            <a:off x="1715297" y="1092161"/>
            <a:ext cx="8761406" cy="331237"/>
          </a:xfrm>
          <a:prstGeom prst="rect">
            <a:avLst/>
          </a:prstGeom>
        </p:spPr>
      </p:pic>
      <p:pic>
        <p:nvPicPr>
          <p:cNvPr id="4" name="Picture 3">
            <a:extLst>
              <a:ext uri="{FF2B5EF4-FFF2-40B4-BE49-F238E27FC236}">
                <a16:creationId xmlns:a16="http://schemas.microsoft.com/office/drawing/2014/main" id="{56D703DD-DA38-6931-5252-463D4D96C22E}"/>
              </a:ext>
            </a:extLst>
          </p:cNvPr>
          <p:cNvPicPr>
            <a:picLocks noChangeAspect="1"/>
          </p:cNvPicPr>
          <p:nvPr/>
        </p:nvPicPr>
        <p:blipFill>
          <a:blip r:embed="rId5"/>
          <a:srcRect l="649" t="-1385" r="1165" b="6359"/>
          <a:stretch/>
        </p:blipFill>
        <p:spPr>
          <a:xfrm>
            <a:off x="6369058" y="1611926"/>
            <a:ext cx="1986517" cy="2771364"/>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6366908" y="3277215"/>
            <a:ext cx="1985423" cy="740283"/>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3455622585"/>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92D85332-B8F9-71E1-6196-5FAAA68410AD}"/>
              </a:ext>
            </a:extLst>
          </p:cNvPr>
          <p:cNvPicPr>
            <a:picLocks noChangeAspect="1"/>
          </p:cNvPicPr>
          <p:nvPr/>
        </p:nvPicPr>
        <p:blipFill>
          <a:blip r:embed="rId2"/>
          <a:stretch>
            <a:fillRect/>
          </a:stretch>
        </p:blipFill>
        <p:spPr>
          <a:xfrm>
            <a:off x="2588199" y="2281068"/>
            <a:ext cx="6996392" cy="2233492"/>
          </a:xfrm>
          <a:prstGeom prst="rect">
            <a:avLst/>
          </a:prstGeom>
        </p:spPr>
      </p:pic>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217320" y="64117"/>
            <a:ext cx="11690843" cy="760411"/>
          </a:xfrm>
        </p:spPr>
        <p:txBody>
          <a:bodyPr vert="horz" lIns="0" tIns="0" rIns="0" bIns="0" rtlCol="0" anchor="t">
            <a:normAutofit/>
          </a:bodyPr>
          <a:lstStyle/>
          <a:p>
            <a:r>
              <a:rPr lang="en-US" sz="2400" b="1">
                <a:latin typeface="Calibri" panose="020F0502020204030204"/>
                <a:cs typeface="Calibri"/>
              </a:rPr>
              <a:t>29. Error: </a:t>
            </a:r>
            <a:r>
              <a:rPr lang="en-US" sz="2400">
                <a:ea typeface="+mn-lt"/>
                <a:cs typeface="+mn-lt"/>
              </a:rPr>
              <a:t>Expenditure (column Z), Fringe (column AA) and Non-Monetary Expenditures (column AB) must be between $0M-$1M.</a:t>
            </a:r>
            <a:endParaRPr lang="en-US"/>
          </a:p>
          <a:p>
            <a:pPr lvl="0"/>
            <a:endParaRPr lang="en-US" sz="2400" b="1">
              <a:latin typeface="Calibri" panose="020F0502020204030204"/>
            </a:endParaRP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40451" y="5086930"/>
            <a:ext cx="8132877" cy="1130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t>To fix this error, </a:t>
            </a:r>
            <a:r>
              <a:rPr lang="en-US" sz="1800">
                <a:ea typeface="+mn-lt"/>
                <a:cs typeface="+mn-lt"/>
              </a:rPr>
              <a:t>please ensure that values in Columns Z, AA, and AB are numeric values between $0-$1,000,000</a:t>
            </a:r>
            <a:r>
              <a:rPr lang="en-US" sz="1800"/>
              <a:t>. </a:t>
            </a:r>
            <a:endParaRPr lang="en-US" sz="1800">
              <a:cs typeface="Calibri"/>
            </a:endParaRPr>
          </a:p>
        </p:txBody>
      </p:sp>
      <p:sp>
        <p:nvSpPr>
          <p:cNvPr id="10" name="Rectangle 9">
            <a:extLst>
              <a:ext uri="{FF2B5EF4-FFF2-40B4-BE49-F238E27FC236}">
                <a16:creationId xmlns:a16="http://schemas.microsoft.com/office/drawing/2014/main" id="{D8FFCF5D-D197-EE47-99CB-41DBAFFC26C3}"/>
              </a:ext>
            </a:extLst>
          </p:cNvPr>
          <p:cNvSpPr/>
          <p:nvPr/>
        </p:nvSpPr>
        <p:spPr>
          <a:xfrm>
            <a:off x="2610337" y="3993189"/>
            <a:ext cx="6983066" cy="282924"/>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H="1" flipV="1">
            <a:off x="6073572" y="4362561"/>
            <a:ext cx="4286" cy="7630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0A5DE76-ADAC-E796-D93D-0111220BC20C}"/>
              </a:ext>
            </a:extLst>
          </p:cNvPr>
          <p:cNvPicPr>
            <a:picLocks noChangeAspect="1"/>
          </p:cNvPicPr>
          <p:nvPr/>
        </p:nvPicPr>
        <p:blipFill>
          <a:blip r:embed="rId3"/>
          <a:stretch>
            <a:fillRect/>
          </a:stretch>
        </p:blipFill>
        <p:spPr>
          <a:xfrm>
            <a:off x="1810947" y="1536598"/>
            <a:ext cx="8656193" cy="456236"/>
          </a:xfrm>
          <a:prstGeom prst="rect">
            <a:avLst/>
          </a:prstGeom>
        </p:spPr>
      </p:pic>
    </p:spTree>
    <p:extLst>
      <p:ext uri="{BB962C8B-B14F-4D97-AF65-F5344CB8AC3E}">
        <p14:creationId xmlns:p14="http://schemas.microsoft.com/office/powerpoint/2010/main" val="589857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27000" y="88900"/>
            <a:ext cx="12373276" cy="798122"/>
          </a:xfrm>
        </p:spPr>
        <p:txBody>
          <a:bodyPr vert="horz" lIns="0" tIns="0" rIns="0" bIns="0" rtlCol="0" anchor="t">
            <a:normAutofit fontScale="92500" lnSpcReduction="20000"/>
          </a:bodyPr>
          <a:lstStyle/>
          <a:p>
            <a:r>
              <a:rPr lang="en-US" sz="2400" b="1">
                <a:latin typeface="Calibri" panose="020F0502020204030204"/>
                <a:cs typeface="Arial"/>
              </a:rPr>
              <a:t>30. Error: </a:t>
            </a:r>
            <a:r>
              <a:rPr lang="en-US" sz="2400" b="1">
                <a:solidFill>
                  <a:schemeClr val="tx1"/>
                </a:solidFill>
                <a:latin typeface="Calibri" panose="020F0502020204030204"/>
                <a:cs typeface="Calibri"/>
              </a:rPr>
              <a:t> </a:t>
            </a:r>
            <a:r>
              <a:rPr lang="en-US" sz="2400">
                <a:ea typeface="+mn-lt"/>
                <a:cs typeface="+mn-lt"/>
              </a:rPr>
              <a:t>Human resource in </a:t>
            </a:r>
            <a:r>
              <a:rPr lang="en-US" sz="2400" b="1" u="sng">
                <a:ea typeface="+mn-lt"/>
                <a:cs typeface="+mn-lt"/>
              </a:rPr>
              <a:t>Row #</a:t>
            </a:r>
            <a:r>
              <a:rPr lang="en-US" sz="2400">
                <a:ea typeface="+mn-lt"/>
                <a:cs typeface="+mn-lt"/>
              </a:rPr>
              <a:t> has been indicated as Salaried or Contract (column J).  Please review resource to ensure that both salary (expenditure) (column Z) and/or fringe information (column AA) is populated.</a:t>
            </a:r>
          </a:p>
          <a:p>
            <a:pPr lvl="0"/>
            <a:endParaRPr lang="en-US" sz="2400" b="1">
              <a:latin typeface="Calibri" panose="020F0502020204030204"/>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73321" y="989892"/>
            <a:ext cx="8445357"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a:t>For any resource indicated as “Salary” or "Contract" for </a:t>
            </a:r>
            <a:r>
              <a:rPr lang="en-US" sz="1800" b="1"/>
              <a:t>Mode of Hire</a:t>
            </a:r>
            <a:r>
              <a:rPr lang="en-US" sz="1800"/>
              <a:t> in Column J, either Column Z or Column AA (or both) must contain a value.</a:t>
            </a: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40451" y="5163449"/>
            <a:ext cx="8132877" cy="1063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 review resource to ensure that Column Z (Sum of Annual PEPFAR Expenditure) and/or Column AA (Fringe Expenditure) have a value.</a:t>
            </a:r>
            <a:r>
              <a:rPr lang="en-US" sz="1800" b="1" i="1"/>
              <a:t>”</a:t>
            </a:r>
            <a:endParaRPr lang="en-US" sz="1800">
              <a:cs typeface="Calibri"/>
            </a:endParaRPr>
          </a:p>
        </p:txBody>
      </p:sp>
      <p:pic>
        <p:nvPicPr>
          <p:cNvPr id="5" name="Picture 4" descr="A screenshot of a computer&#10;&#10;Description automatically generated">
            <a:extLst>
              <a:ext uri="{FF2B5EF4-FFF2-40B4-BE49-F238E27FC236}">
                <a16:creationId xmlns:a16="http://schemas.microsoft.com/office/drawing/2014/main" id="{E1B92A2D-C9E6-76C4-82B3-ABCDE315BF70}"/>
              </a:ext>
            </a:extLst>
          </p:cNvPr>
          <p:cNvPicPr>
            <a:picLocks noChangeAspect="1"/>
          </p:cNvPicPr>
          <p:nvPr/>
        </p:nvPicPr>
        <p:blipFill>
          <a:blip r:embed="rId2"/>
          <a:stretch>
            <a:fillRect/>
          </a:stretch>
        </p:blipFill>
        <p:spPr>
          <a:xfrm>
            <a:off x="2647191" y="1633979"/>
            <a:ext cx="7060907" cy="2283759"/>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2665232" y="3374894"/>
            <a:ext cx="4541161" cy="333842"/>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H="1" flipV="1">
            <a:off x="5204541" y="4063508"/>
            <a:ext cx="637477" cy="440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488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39700" y="50800"/>
            <a:ext cx="12063749" cy="832199"/>
          </a:xfrm>
        </p:spPr>
        <p:txBody>
          <a:bodyPr vert="horz" lIns="0" tIns="0" rIns="0" bIns="0" rtlCol="0" anchor="t">
            <a:normAutofit lnSpcReduction="10000"/>
          </a:bodyPr>
          <a:lstStyle/>
          <a:p>
            <a:r>
              <a:rPr lang="en-US" sz="2100" b="1">
                <a:latin typeface="Calibri" panose="020F0502020204030204"/>
                <a:cs typeface="Arial"/>
              </a:rPr>
              <a:t>31. Error: </a:t>
            </a:r>
            <a:r>
              <a:rPr lang="en-US" sz="2100" b="1">
                <a:solidFill>
                  <a:schemeClr val="tx1"/>
                </a:solidFill>
                <a:ea typeface="+mn-lt"/>
                <a:cs typeface="+mn-lt"/>
              </a:rPr>
              <a:t> </a:t>
            </a:r>
            <a:r>
              <a:rPr lang="en-US" sz="2100">
                <a:ea typeface="+mn-lt"/>
                <a:cs typeface="+mn-lt"/>
              </a:rPr>
              <a:t>Human resource in </a:t>
            </a:r>
            <a:r>
              <a:rPr lang="en-US" sz="2100" b="1" u="sng">
                <a:ea typeface="+mn-lt"/>
                <a:cs typeface="+mn-lt"/>
              </a:rPr>
              <a:t>Row #</a:t>
            </a:r>
            <a:r>
              <a:rPr lang="en-US" sz="2100">
                <a:ea typeface="+mn-lt"/>
                <a:cs typeface="+mn-lt"/>
              </a:rPr>
              <a:t> has been indicated as Non-Monetary ONLY (column J).  Please review resource to ensure that only non-monetary expenditure (column AB) information is populated. And column Y and column Z are zero or blank.</a:t>
            </a:r>
          </a:p>
          <a:p>
            <a:endParaRPr lang="en-US" sz="2400">
              <a:solidFill>
                <a:schemeClr val="tx1"/>
              </a:solidFill>
              <a:ea typeface="+mn-lt"/>
              <a:cs typeface="+mn-lt"/>
            </a:endParaRPr>
          </a:p>
          <a:p>
            <a:pPr lvl="0"/>
            <a:endParaRPr lang="en-US" sz="2400" b="1">
              <a:latin typeface="Calibri" panose="020F0502020204030204"/>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725471" y="944399"/>
            <a:ext cx="8570461"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a:t>For any resource indicated as “Non-Monetary Only” for Mode of Hire in </a:t>
            </a:r>
            <a:r>
              <a:rPr lang="en-US" sz="1800" b="1"/>
              <a:t>Column J</a:t>
            </a:r>
            <a:r>
              <a:rPr lang="en-US" sz="1800"/>
              <a:t>, both salary </a:t>
            </a:r>
            <a:r>
              <a:rPr lang="en-US" sz="1800" b="1"/>
              <a:t>and</a:t>
            </a:r>
            <a:r>
              <a:rPr lang="en-US" sz="1800"/>
              <a:t> fringe must be blank and the only expenditure should be in </a:t>
            </a:r>
            <a:r>
              <a:rPr lang="en-US" sz="1800" b="1"/>
              <a:t>Column AB</a:t>
            </a:r>
          </a:p>
        </p:txBody>
      </p:sp>
      <p:sp>
        <p:nvSpPr>
          <p:cNvPr id="18" name="Rounded Rectangle 17">
            <a:extLst>
              <a:ext uri="{FF2B5EF4-FFF2-40B4-BE49-F238E27FC236}">
                <a16:creationId xmlns:a16="http://schemas.microsoft.com/office/drawing/2014/main" id="{925F57FF-7070-1946-B379-AF6BA0863A46}"/>
              </a:ext>
            </a:extLst>
          </p:cNvPr>
          <p:cNvSpPr/>
          <p:nvPr/>
        </p:nvSpPr>
        <p:spPr>
          <a:xfrm>
            <a:off x="2060838" y="5135592"/>
            <a:ext cx="8075488" cy="1101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 review resource indicated as “Non-Monetary Only” for Mode of Hire in Column J and ensure that both salary and fringe must be blank and the only expenditure should be in Column AB.</a:t>
            </a:r>
            <a:endParaRPr lang="en-US" sz="1800" b="1" i="1">
              <a:cs typeface="Calibri"/>
            </a:endParaRPr>
          </a:p>
        </p:txBody>
      </p:sp>
      <p:pic>
        <p:nvPicPr>
          <p:cNvPr id="5" name="Picture 4" descr="A screenshot of a computer&#10;&#10;Description automatically generated">
            <a:extLst>
              <a:ext uri="{FF2B5EF4-FFF2-40B4-BE49-F238E27FC236}">
                <a16:creationId xmlns:a16="http://schemas.microsoft.com/office/drawing/2014/main" id="{07013E83-B0C0-7479-F445-9F6CA59DC83A}"/>
              </a:ext>
            </a:extLst>
          </p:cNvPr>
          <p:cNvPicPr>
            <a:picLocks noChangeAspect="1"/>
          </p:cNvPicPr>
          <p:nvPr/>
        </p:nvPicPr>
        <p:blipFill>
          <a:blip r:embed="rId2"/>
          <a:stretch>
            <a:fillRect/>
          </a:stretch>
        </p:blipFill>
        <p:spPr>
          <a:xfrm>
            <a:off x="2411746" y="2318165"/>
            <a:ext cx="7368508" cy="2399100"/>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2398123" y="4190764"/>
            <a:ext cx="4806010" cy="322102"/>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4774854" y="4528119"/>
            <a:ext cx="170049" cy="6208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7A631D-4338-2E6F-FBD7-09DCEDC720D3}"/>
              </a:ext>
            </a:extLst>
          </p:cNvPr>
          <p:cNvPicPr>
            <a:picLocks noChangeAspect="1"/>
          </p:cNvPicPr>
          <p:nvPr/>
        </p:nvPicPr>
        <p:blipFill>
          <a:blip r:embed="rId3"/>
          <a:stretch>
            <a:fillRect/>
          </a:stretch>
        </p:blipFill>
        <p:spPr>
          <a:xfrm>
            <a:off x="1705733" y="1712890"/>
            <a:ext cx="8589239" cy="457555"/>
          </a:xfrm>
          <a:prstGeom prst="rect">
            <a:avLst/>
          </a:prstGeom>
        </p:spPr>
      </p:pic>
    </p:spTree>
    <p:extLst>
      <p:ext uri="{BB962C8B-B14F-4D97-AF65-F5344CB8AC3E}">
        <p14:creationId xmlns:p14="http://schemas.microsoft.com/office/powerpoint/2010/main" val="365450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3A678E-0CD8-4FF6-92A7-0296C9DF9561}"/>
              </a:ext>
            </a:extLst>
          </p:cNvPr>
          <p:cNvSpPr>
            <a:spLocks noGrp="1"/>
          </p:cNvSpPr>
          <p:nvPr>
            <p:ph type="body" sz="quarter" idx="13"/>
          </p:nvPr>
        </p:nvSpPr>
        <p:spPr/>
        <p:txBody>
          <a:bodyPr/>
          <a:lstStyle/>
          <a:p>
            <a:r>
              <a:rPr lang="en-US"/>
              <a:t>Upload Status Examples</a:t>
            </a:r>
          </a:p>
        </p:txBody>
      </p:sp>
      <p:sp>
        <p:nvSpPr>
          <p:cNvPr id="3" name="Text Placeholder 2">
            <a:extLst>
              <a:ext uri="{FF2B5EF4-FFF2-40B4-BE49-F238E27FC236}">
                <a16:creationId xmlns:a16="http://schemas.microsoft.com/office/drawing/2014/main" id="{C9D037A7-761A-48E6-B0B4-257720A55CFD}"/>
              </a:ext>
            </a:extLst>
          </p:cNvPr>
          <p:cNvSpPr>
            <a:spLocks noGrp="1"/>
          </p:cNvSpPr>
          <p:nvPr>
            <p:ph type="body" sz="quarter" idx="15"/>
          </p:nvPr>
        </p:nvSpPr>
        <p:spPr/>
        <p:txBody>
          <a:bodyPr/>
          <a:lstStyle/>
          <a:p>
            <a:endParaRPr lang="en-US"/>
          </a:p>
        </p:txBody>
      </p:sp>
      <p:sp>
        <p:nvSpPr>
          <p:cNvPr id="9" name="Text Placeholder 3">
            <a:extLst>
              <a:ext uri="{FF2B5EF4-FFF2-40B4-BE49-F238E27FC236}">
                <a16:creationId xmlns:a16="http://schemas.microsoft.com/office/drawing/2014/main" id="{0A4B25DF-F17B-4B0C-AE43-8348BDA49460}"/>
              </a:ext>
            </a:extLst>
          </p:cNvPr>
          <p:cNvSpPr>
            <a:spLocks noGrp="1"/>
          </p:cNvSpPr>
          <p:nvPr>
            <p:ph type="body" sz="quarter" idx="14"/>
          </p:nvPr>
        </p:nvSpPr>
        <p:spPr>
          <a:xfrm>
            <a:off x="1696516" y="1282950"/>
            <a:ext cx="7845329" cy="276999"/>
          </a:xfrm>
        </p:spPr>
        <p:txBody>
          <a:bodyPr/>
          <a:lstStyle/>
          <a:p>
            <a:r>
              <a:rPr lang="en-US" sz="2000"/>
              <a:t>If your template is successfully uploaded, you will see the following status:</a:t>
            </a:r>
          </a:p>
        </p:txBody>
      </p:sp>
      <p:sp>
        <p:nvSpPr>
          <p:cNvPr id="10" name="Text Placeholder 3">
            <a:extLst>
              <a:ext uri="{FF2B5EF4-FFF2-40B4-BE49-F238E27FC236}">
                <a16:creationId xmlns:a16="http://schemas.microsoft.com/office/drawing/2014/main" id="{01272A41-C486-4DA1-BB85-EE82E7F99AC3}"/>
              </a:ext>
            </a:extLst>
          </p:cNvPr>
          <p:cNvSpPr txBox="1">
            <a:spLocks/>
          </p:cNvSpPr>
          <p:nvPr/>
        </p:nvSpPr>
        <p:spPr>
          <a:xfrm>
            <a:off x="1696515" y="3809982"/>
            <a:ext cx="8768131" cy="553998"/>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336550" indent="-1603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577850" indent="-241300"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mj-lt"/>
                <a:ea typeface="+mn-ea"/>
                <a:cs typeface="+mn-cs"/>
              </a:defRPr>
            </a:lvl3pPr>
            <a:lvl4pPr marL="801688" indent="-176213"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j-lt"/>
                <a:ea typeface="+mn-ea"/>
                <a:cs typeface="+mn-cs"/>
              </a:defRPr>
            </a:lvl4pPr>
            <a:lvl5pPr marL="1027113" indent="-225425"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j-lt"/>
                <a:ea typeface="+mn-ea"/>
                <a:cs typeface="+mn-cs"/>
              </a:defRPr>
            </a:lvl5pPr>
            <a:lvl6pPr marL="1200150"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If there is an error in your uploaded template, you will see the following error status, along with the associated errors below:</a:t>
            </a:r>
          </a:p>
        </p:txBody>
      </p:sp>
      <p:pic>
        <p:nvPicPr>
          <p:cNvPr id="4" name="Picture 3">
            <a:extLst>
              <a:ext uri="{FF2B5EF4-FFF2-40B4-BE49-F238E27FC236}">
                <a16:creationId xmlns:a16="http://schemas.microsoft.com/office/drawing/2014/main" id="{503528F2-0C3A-4893-BDEE-00187C959AD3}"/>
              </a:ext>
            </a:extLst>
          </p:cNvPr>
          <p:cNvPicPr>
            <a:picLocks noChangeAspect="1"/>
          </p:cNvPicPr>
          <p:nvPr/>
        </p:nvPicPr>
        <p:blipFill>
          <a:blip r:embed="rId2"/>
          <a:stretch>
            <a:fillRect/>
          </a:stretch>
        </p:blipFill>
        <p:spPr>
          <a:xfrm>
            <a:off x="1696516" y="4408433"/>
            <a:ext cx="8676611" cy="1332682"/>
          </a:xfrm>
          <a:prstGeom prst="rect">
            <a:avLst/>
          </a:prstGeom>
          <a:ln>
            <a:solidFill>
              <a:schemeClr val="tx1"/>
            </a:solidFill>
          </a:ln>
        </p:spPr>
      </p:pic>
      <p:pic>
        <p:nvPicPr>
          <p:cNvPr id="5" name="Picture 4">
            <a:extLst>
              <a:ext uri="{FF2B5EF4-FFF2-40B4-BE49-F238E27FC236}">
                <a16:creationId xmlns:a16="http://schemas.microsoft.com/office/drawing/2014/main" id="{AAD3E0BF-C469-4073-9E98-6ED3134F1D85}"/>
              </a:ext>
            </a:extLst>
          </p:cNvPr>
          <p:cNvPicPr>
            <a:picLocks noChangeAspect="1"/>
          </p:cNvPicPr>
          <p:nvPr/>
        </p:nvPicPr>
        <p:blipFill>
          <a:blip r:embed="rId3"/>
          <a:stretch>
            <a:fillRect/>
          </a:stretch>
        </p:blipFill>
        <p:spPr>
          <a:xfrm>
            <a:off x="1696516" y="1864264"/>
            <a:ext cx="8676610" cy="1340673"/>
          </a:xfrm>
          <a:prstGeom prst="rect">
            <a:avLst/>
          </a:prstGeom>
          <a:ln>
            <a:solidFill>
              <a:schemeClr val="tx1"/>
            </a:solidFill>
          </a:ln>
        </p:spPr>
      </p:pic>
    </p:spTree>
    <p:extLst>
      <p:ext uri="{BB962C8B-B14F-4D97-AF65-F5344CB8AC3E}">
        <p14:creationId xmlns:p14="http://schemas.microsoft.com/office/powerpoint/2010/main" val="1106133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152400" y="76200"/>
            <a:ext cx="12053484" cy="787768"/>
          </a:xfrm>
        </p:spPr>
        <p:txBody>
          <a:bodyPr vert="horz" lIns="0" tIns="0" rIns="0" bIns="0" rtlCol="0" anchor="t">
            <a:normAutofit fontScale="92500"/>
          </a:bodyPr>
          <a:lstStyle/>
          <a:p>
            <a:r>
              <a:rPr lang="en-US" sz="2400" b="1">
                <a:latin typeface="Calibri" panose="020F0502020204030204"/>
                <a:cs typeface="Arial"/>
              </a:rPr>
              <a:t>32. Error: </a:t>
            </a:r>
            <a:r>
              <a:rPr lang="en-US" sz="2400">
                <a:solidFill>
                  <a:schemeClr val="tx1"/>
                </a:solidFill>
                <a:latin typeface="Calibri" panose="020F0502020204030204"/>
                <a:cs typeface="Calibri"/>
              </a:rPr>
              <a:t> </a:t>
            </a:r>
            <a:r>
              <a:rPr lang="en-US" sz="2400">
                <a:ea typeface="+mn-lt"/>
                <a:cs typeface="+mn-lt"/>
              </a:rPr>
              <a:t>Human resource in [ROW #] has been indicated to work at Above-Site Level and providing Direct Service Delivery. Please review and correct either Primary Program Area or Service Delivery.</a:t>
            </a:r>
          </a:p>
          <a:p>
            <a:pPr lvl="0"/>
            <a:endParaRPr lang="en-US" sz="2400" b="1">
              <a:latin typeface="Calibri" panose="020F0502020204030204"/>
            </a:endParaRPr>
          </a:p>
        </p:txBody>
      </p:sp>
      <p:sp>
        <p:nvSpPr>
          <p:cNvPr id="4" name="TextBox 3">
            <a:extLst>
              <a:ext uri="{FF2B5EF4-FFF2-40B4-BE49-F238E27FC236}">
                <a16:creationId xmlns:a16="http://schemas.microsoft.com/office/drawing/2014/main" id="{2087072B-9711-0349-9E01-E052AAEDF109}"/>
              </a:ext>
            </a:extLst>
          </p:cNvPr>
          <p:cNvSpPr txBox="1"/>
          <p:nvPr/>
        </p:nvSpPr>
        <p:spPr>
          <a:xfrm>
            <a:off x="1873320" y="977101"/>
            <a:ext cx="8445357"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a:t>If a resource is indicated to work within an Above-Site </a:t>
            </a:r>
            <a:r>
              <a:rPr lang="en-US" sz="1800" b="1"/>
              <a:t>Primary Program Area</a:t>
            </a:r>
            <a:r>
              <a:rPr lang="en-US" sz="1800"/>
              <a:t>, </a:t>
            </a:r>
            <a:r>
              <a:rPr lang="en-US" sz="1800" b="1"/>
              <a:t>Deliver services DIRECTLY to beneficiaries?</a:t>
            </a:r>
            <a:r>
              <a:rPr lang="en-US" sz="1800"/>
              <a:t> must be “Non-Service Delivery”</a:t>
            </a:r>
          </a:p>
        </p:txBody>
      </p:sp>
      <p:sp>
        <p:nvSpPr>
          <p:cNvPr id="18" name="Rounded Rectangle 17">
            <a:extLst>
              <a:ext uri="{FF2B5EF4-FFF2-40B4-BE49-F238E27FC236}">
                <a16:creationId xmlns:a16="http://schemas.microsoft.com/office/drawing/2014/main" id="{925F57FF-7070-1946-B379-AF6BA0863A46}"/>
              </a:ext>
            </a:extLst>
          </p:cNvPr>
          <p:cNvSpPr/>
          <p:nvPr/>
        </p:nvSpPr>
        <p:spPr>
          <a:xfrm>
            <a:off x="2398872" y="4795502"/>
            <a:ext cx="7642352" cy="1000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t>To fix this error, please change the </a:t>
            </a:r>
            <a:r>
              <a:rPr lang="en-US" sz="1800" b="1"/>
              <a:t>Primary Program Area to Site Level or IP: Program Management</a:t>
            </a:r>
            <a:r>
              <a:rPr lang="en-US" sz="1800"/>
              <a:t> </a:t>
            </a:r>
            <a:r>
              <a:rPr lang="en-US" sz="1800" b="1"/>
              <a:t>or </a:t>
            </a:r>
            <a:r>
              <a:rPr lang="en-US" sz="1800"/>
              <a:t>change the service delivery to </a:t>
            </a:r>
            <a:r>
              <a:rPr lang="en-US" sz="1800" b="1"/>
              <a:t>Non-Service Delivery.</a:t>
            </a:r>
            <a:endParaRPr lang="en-US" sz="180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420378F8-B9E2-9F74-1786-1710FB48B093}"/>
              </a:ext>
            </a:extLst>
          </p:cNvPr>
          <p:cNvPicPr>
            <a:picLocks noChangeAspect="1"/>
          </p:cNvPicPr>
          <p:nvPr/>
        </p:nvPicPr>
        <p:blipFill>
          <a:blip r:embed="rId2"/>
          <a:stretch>
            <a:fillRect/>
          </a:stretch>
        </p:blipFill>
        <p:spPr>
          <a:xfrm>
            <a:off x="2196354" y="2337149"/>
            <a:ext cx="8058631" cy="1774654"/>
          </a:xfrm>
          <a:prstGeom prst="rect">
            <a:avLst/>
          </a:prstGeom>
        </p:spPr>
      </p:pic>
      <p:sp>
        <p:nvSpPr>
          <p:cNvPr id="10" name="Rectangle 9">
            <a:extLst>
              <a:ext uri="{FF2B5EF4-FFF2-40B4-BE49-F238E27FC236}">
                <a16:creationId xmlns:a16="http://schemas.microsoft.com/office/drawing/2014/main" id="{D8FFCF5D-D197-EE47-99CB-41DBAFFC26C3}"/>
              </a:ext>
            </a:extLst>
          </p:cNvPr>
          <p:cNvSpPr/>
          <p:nvPr/>
        </p:nvSpPr>
        <p:spPr>
          <a:xfrm>
            <a:off x="8626068" y="3643356"/>
            <a:ext cx="1602813" cy="290495"/>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8CA69E07-60F0-0645-A6E4-07CC4E60E8AE}"/>
              </a:ext>
            </a:extLst>
          </p:cNvPr>
          <p:cNvCxnSpPr>
            <a:cxnSpLocks/>
          </p:cNvCxnSpPr>
          <p:nvPr/>
        </p:nvCxnSpPr>
        <p:spPr>
          <a:xfrm flipV="1">
            <a:off x="7300939" y="4057149"/>
            <a:ext cx="1424993" cy="7332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138C5A8-081B-FE43-9A92-5D5353419AD8}"/>
              </a:ext>
            </a:extLst>
          </p:cNvPr>
          <p:cNvSpPr/>
          <p:nvPr/>
        </p:nvSpPr>
        <p:spPr>
          <a:xfrm>
            <a:off x="2201431" y="3660550"/>
            <a:ext cx="1613282" cy="231445"/>
          </a:xfrm>
          <a:prstGeom prst="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5" name="Straight Arrow Connector 14">
            <a:extLst>
              <a:ext uri="{FF2B5EF4-FFF2-40B4-BE49-F238E27FC236}">
                <a16:creationId xmlns:a16="http://schemas.microsoft.com/office/drawing/2014/main" id="{6D58A311-B4CA-A841-83BD-7FA9F22B11A2}"/>
              </a:ext>
            </a:extLst>
          </p:cNvPr>
          <p:cNvCxnSpPr>
            <a:cxnSpLocks/>
          </p:cNvCxnSpPr>
          <p:nvPr/>
        </p:nvCxnSpPr>
        <p:spPr>
          <a:xfrm flipH="1" flipV="1">
            <a:off x="3111879" y="3984231"/>
            <a:ext cx="1926119" cy="8573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474A9D1-10FD-ECFD-3289-BC2589A9C483}"/>
              </a:ext>
            </a:extLst>
          </p:cNvPr>
          <p:cNvPicPr>
            <a:picLocks noChangeAspect="1"/>
          </p:cNvPicPr>
          <p:nvPr/>
        </p:nvPicPr>
        <p:blipFill>
          <a:blip r:embed="rId3"/>
          <a:stretch>
            <a:fillRect/>
          </a:stretch>
        </p:blipFill>
        <p:spPr>
          <a:xfrm>
            <a:off x="2162546" y="1850087"/>
            <a:ext cx="8488424" cy="446127"/>
          </a:xfrm>
          <a:prstGeom prst="rect">
            <a:avLst/>
          </a:prstGeom>
        </p:spPr>
      </p:pic>
    </p:spTree>
    <p:extLst>
      <p:ext uri="{BB962C8B-B14F-4D97-AF65-F5344CB8AC3E}">
        <p14:creationId xmlns:p14="http://schemas.microsoft.com/office/powerpoint/2010/main" val="2593821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F5DA6-EA0C-29FC-A496-129232EB2CC2}"/>
              </a:ext>
            </a:extLst>
          </p:cNvPr>
          <p:cNvSpPr>
            <a:spLocks noGrp="1"/>
          </p:cNvSpPr>
          <p:nvPr>
            <p:ph type="body" sz="quarter" idx="13"/>
          </p:nvPr>
        </p:nvSpPr>
        <p:spPr/>
        <p:txBody>
          <a:bodyPr vert="horz" lIns="0" tIns="0" rIns="0" bIns="0" rtlCol="0" anchor="t">
            <a:noAutofit/>
          </a:bodyPr>
          <a:lstStyle/>
          <a:p>
            <a:r>
              <a:rPr lang="en-US">
                <a:cs typeface="Arial"/>
              </a:rPr>
              <a:t>DATIM Validations and Resolutions</a:t>
            </a:r>
            <a:endParaRPr lang="en-US"/>
          </a:p>
        </p:txBody>
      </p:sp>
    </p:spTree>
    <p:extLst>
      <p:ext uri="{BB962C8B-B14F-4D97-AF65-F5344CB8AC3E}">
        <p14:creationId xmlns:p14="http://schemas.microsoft.com/office/powerpoint/2010/main" val="341092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35AC0-0887-D892-2103-0A37AC75BD6C}"/>
              </a:ext>
            </a:extLst>
          </p:cNvPr>
          <p:cNvSpPr>
            <a:spLocks noGrp="1"/>
          </p:cNvSpPr>
          <p:nvPr>
            <p:ph type="body" sz="quarter" idx="13"/>
          </p:nvPr>
        </p:nvSpPr>
        <p:spPr/>
        <p:txBody>
          <a:bodyPr vert="horz" lIns="0" tIns="0" rIns="0" bIns="0" rtlCol="0" anchor="t">
            <a:normAutofit/>
          </a:bodyPr>
          <a:lstStyle/>
          <a:p>
            <a:r>
              <a:rPr lang="en-US">
                <a:ea typeface="Calibri Light"/>
                <a:cs typeface="Arial"/>
              </a:rPr>
              <a:t>Validations in DATIM</a:t>
            </a:r>
            <a:endParaRPr lang="en-US"/>
          </a:p>
        </p:txBody>
      </p:sp>
      <p:graphicFrame>
        <p:nvGraphicFramePr>
          <p:cNvPr id="5" name="Table 4">
            <a:extLst>
              <a:ext uri="{FF2B5EF4-FFF2-40B4-BE49-F238E27FC236}">
                <a16:creationId xmlns:a16="http://schemas.microsoft.com/office/drawing/2014/main" id="{DB46A823-421D-63D9-E09B-24910B3752A4}"/>
              </a:ext>
            </a:extLst>
          </p:cNvPr>
          <p:cNvGraphicFramePr>
            <a:graphicFrameLocks noGrp="1"/>
          </p:cNvGraphicFramePr>
          <p:nvPr>
            <p:extLst>
              <p:ext uri="{D42A27DB-BD31-4B8C-83A1-F6EECF244321}">
                <p14:modId xmlns:p14="http://schemas.microsoft.com/office/powerpoint/2010/main" val="1230553683"/>
              </p:ext>
            </p:extLst>
          </p:nvPr>
        </p:nvGraphicFramePr>
        <p:xfrm>
          <a:off x="1857375" y="961037"/>
          <a:ext cx="8478332" cy="5100317"/>
        </p:xfrm>
        <a:graphic>
          <a:graphicData uri="http://schemas.openxmlformats.org/drawingml/2006/table">
            <a:tbl>
              <a:tblPr firstRow="1" bandRow="1">
                <a:tableStyleId>{5C22544A-7EE6-4342-B048-85BDC9FD1C3A}</a:tableStyleId>
              </a:tblPr>
              <a:tblGrid>
                <a:gridCol w="464343">
                  <a:extLst>
                    <a:ext uri="{9D8B030D-6E8A-4147-A177-3AD203B41FA5}">
                      <a16:colId xmlns:a16="http://schemas.microsoft.com/office/drawing/2014/main" val="2530330969"/>
                    </a:ext>
                  </a:extLst>
                </a:gridCol>
                <a:gridCol w="8013989">
                  <a:extLst>
                    <a:ext uri="{9D8B030D-6E8A-4147-A177-3AD203B41FA5}">
                      <a16:colId xmlns:a16="http://schemas.microsoft.com/office/drawing/2014/main" val="529487400"/>
                    </a:ext>
                  </a:extLst>
                </a:gridCol>
              </a:tblGrid>
              <a:tr h="370840">
                <a:tc>
                  <a:txBody>
                    <a:bodyPr/>
                    <a:lstStyle/>
                    <a:p>
                      <a:r>
                        <a:rPr lang="en-US" dirty="0"/>
                        <a:t>ID</a:t>
                      </a:r>
                    </a:p>
                  </a:txBody>
                  <a:tcPr/>
                </a:tc>
                <a:tc>
                  <a:txBody>
                    <a:bodyPr/>
                    <a:lstStyle/>
                    <a:p>
                      <a:r>
                        <a:rPr lang="en-US" dirty="0"/>
                        <a:t>Error </a:t>
                      </a:r>
                    </a:p>
                  </a:txBody>
                  <a:tcPr/>
                </a:tc>
                <a:extLst>
                  <a:ext uri="{0D108BD9-81ED-4DB2-BD59-A6C34878D82A}">
                    <a16:rowId xmlns:a16="http://schemas.microsoft.com/office/drawing/2014/main" val="3972072786"/>
                  </a:ext>
                </a:extLst>
              </a:tr>
              <a:tr h="370840">
                <a:tc>
                  <a:txBody>
                    <a:bodyPr/>
                    <a:lstStyle/>
                    <a:p>
                      <a:pPr algn="ctr"/>
                      <a:r>
                        <a:rPr lang="en-US" dirty="0"/>
                        <a:t>1</a:t>
                      </a:r>
                    </a:p>
                  </a:txBody>
                  <a:tcPr anchor="ctr"/>
                </a:tc>
                <a:tc>
                  <a:txBody>
                    <a:bodyPr/>
                    <a:lstStyle/>
                    <a:p>
                      <a:pPr lvl="0" algn="l">
                        <a:lnSpc>
                          <a:spcPct val="100000"/>
                        </a:lnSpc>
                        <a:spcBef>
                          <a:spcPts val="0"/>
                        </a:spcBef>
                        <a:spcAft>
                          <a:spcPts val="0"/>
                        </a:spcAft>
                        <a:buNone/>
                      </a:pPr>
                      <a:r>
                        <a:rPr lang="en-US" sz="1100" b="1" i="0" u="none" strike="noStrike" noProof="0" dirty="0">
                          <a:solidFill>
                            <a:srgbClr val="000000"/>
                          </a:solidFill>
                          <a:latin typeface="Calibri"/>
                        </a:rPr>
                        <a:t>Error</a:t>
                      </a:r>
                      <a:r>
                        <a:rPr lang="en-US" sz="1100" b="0" i="0" u="none" strike="noStrike" noProof="0" dirty="0">
                          <a:solidFill>
                            <a:srgbClr val="000000"/>
                          </a:solidFill>
                          <a:latin typeface="Calibri"/>
                        </a:rPr>
                        <a:t>: </a:t>
                      </a:r>
                      <a:r>
                        <a:rPr lang="en-US" sz="1100" b="0" i="0" u="none" strike="noStrike" noProof="0" dirty="0">
                          <a:solidFill>
                            <a:srgbClr val="172B4D"/>
                          </a:solidFill>
                          <a:latin typeface="Calibri"/>
                        </a:rPr>
                        <a:t>Prime UEI [Coversheet]: Cell D13 is missing Prime UEI and must be 12 numeric characters.</a:t>
                      </a:r>
                      <a:endParaRPr lang="en-US" sz="1100" b="0" i="0" u="none" strike="noStrike" noProof="0" dirty="0">
                        <a:solidFill>
                          <a:srgbClr val="000000"/>
                        </a:solidFill>
                        <a:latin typeface="Calibri"/>
                      </a:endParaRPr>
                    </a:p>
                  </a:txBody>
                  <a:tcPr anchor="ctr">
                    <a:solidFill>
                      <a:srgbClr val="D2DEEF"/>
                    </a:solidFill>
                  </a:tcPr>
                </a:tc>
                <a:extLst>
                  <a:ext uri="{0D108BD9-81ED-4DB2-BD59-A6C34878D82A}">
                    <a16:rowId xmlns:a16="http://schemas.microsoft.com/office/drawing/2014/main" val="2702306079"/>
                  </a:ext>
                </a:extLst>
              </a:tr>
              <a:tr h="370840">
                <a:tc>
                  <a:txBody>
                    <a:bodyPr/>
                    <a:lstStyle/>
                    <a:p>
                      <a:pPr algn="ctr"/>
                      <a:r>
                        <a:rPr lang="en-US" dirty="0"/>
                        <a:t>2</a:t>
                      </a:r>
                    </a:p>
                  </a:txBody>
                  <a:tcPr anchor="ctr">
                    <a:solidFill>
                      <a:srgbClr val="EAEFF7"/>
                    </a:solidFill>
                  </a:tcPr>
                </a:tc>
                <a:tc>
                  <a:txBody>
                    <a:bodyPr/>
                    <a:lstStyle/>
                    <a:p>
                      <a:pPr lvl="0" algn="l">
                        <a:lnSpc>
                          <a:spcPct val="100000"/>
                        </a:lnSpc>
                        <a:spcBef>
                          <a:spcPts val="0"/>
                        </a:spcBef>
                        <a:spcAft>
                          <a:spcPts val="0"/>
                        </a:spcAft>
                        <a:buNone/>
                      </a:pPr>
                      <a:r>
                        <a:rPr lang="en-US" sz="1100" b="1" i="0" u="none" strike="noStrike" noProof="0" dirty="0">
                          <a:solidFill>
                            <a:srgbClr val="172B4D"/>
                          </a:solidFill>
                          <a:latin typeface="Calibri"/>
                        </a:rPr>
                        <a:t>Error: </a:t>
                      </a:r>
                      <a:r>
                        <a:rPr lang="en-US" sz="1100" b="0" i="0" u="none" strike="noStrike" noProof="0" dirty="0">
                          <a:solidFill>
                            <a:srgbClr val="172B4D"/>
                          </a:solidFill>
                          <a:latin typeface="Calibri"/>
                        </a:rPr>
                        <a:t>Sub UEI [Coversheet]: {Cells} is missing Sub UEI and must be 12 numeric characters</a:t>
                      </a:r>
                    </a:p>
                  </a:txBody>
                  <a:tcPr anchor="ctr">
                    <a:solidFill>
                      <a:srgbClr val="EAEFF7"/>
                    </a:solidFill>
                  </a:tcPr>
                </a:tc>
                <a:extLst>
                  <a:ext uri="{0D108BD9-81ED-4DB2-BD59-A6C34878D82A}">
                    <a16:rowId xmlns:a16="http://schemas.microsoft.com/office/drawing/2014/main" val="2114593326"/>
                  </a:ext>
                </a:extLst>
              </a:tr>
              <a:tr h="370840">
                <a:tc>
                  <a:txBody>
                    <a:bodyPr/>
                    <a:lstStyle/>
                    <a:p>
                      <a:pPr algn="ctr"/>
                      <a:r>
                        <a:rPr lang="en-US" dirty="0"/>
                        <a:t>3</a:t>
                      </a:r>
                    </a:p>
                  </a:txBody>
                  <a:tcPr anchor="ctr"/>
                </a:tc>
                <a:tc>
                  <a:txBody>
                    <a:bodyPr/>
                    <a:lstStyle/>
                    <a:p>
                      <a:pPr lvl="0" algn="l">
                        <a:lnSpc>
                          <a:spcPct val="100000"/>
                        </a:lnSpc>
                        <a:spcBef>
                          <a:spcPts val="0"/>
                        </a:spcBef>
                        <a:spcAft>
                          <a:spcPts val="0"/>
                        </a:spcAft>
                        <a:buNone/>
                      </a:pPr>
                      <a:r>
                        <a:rPr lang="en-US" sz="1100" b="1" i="0" u="none" strike="noStrike" noProof="0" dirty="0">
                          <a:solidFill>
                            <a:srgbClr val="000000"/>
                          </a:solidFill>
                          <a:latin typeface="Calibri"/>
                        </a:rPr>
                        <a:t>Error: </a:t>
                      </a:r>
                      <a:r>
                        <a:rPr lang="en-US" sz="1100" b="0" i="0" u="none" strike="noStrike" noProof="0" dirty="0">
                          <a:solidFill>
                            <a:srgbClr val="000000"/>
                          </a:solidFill>
                          <a:latin typeface="Calibri"/>
                        </a:rPr>
                        <a:t>Invalid mechanism for this Operating Unit. Is your template up-to-date? Must use the latest template version.</a:t>
                      </a:r>
                    </a:p>
                  </a:txBody>
                  <a:tcPr anchor="ctr"/>
                </a:tc>
                <a:extLst>
                  <a:ext uri="{0D108BD9-81ED-4DB2-BD59-A6C34878D82A}">
                    <a16:rowId xmlns:a16="http://schemas.microsoft.com/office/drawing/2014/main" val="378182458"/>
                  </a:ext>
                </a:extLst>
              </a:tr>
              <a:tr h="370840">
                <a:tc>
                  <a:txBody>
                    <a:bodyPr/>
                    <a:lstStyle/>
                    <a:p>
                      <a:pPr algn="ctr"/>
                      <a:r>
                        <a:rPr lang="en-US" dirty="0"/>
                        <a:t>4</a:t>
                      </a:r>
                    </a:p>
                  </a:txBody>
                  <a:tcPr anchor="ctr"/>
                </a:tc>
                <a:tc>
                  <a:txBody>
                    <a:bodyPr/>
                    <a:lstStyle/>
                    <a:p>
                      <a:pPr lvl="0">
                        <a:buNone/>
                      </a:pPr>
                      <a:r>
                        <a:rPr lang="en-US" sz="1100" b="0" i="0" u="none" strike="noStrike" noProof="0" dirty="0">
                          <a:solidFill>
                            <a:srgbClr val="172B4D"/>
                          </a:solidFill>
                          <a:latin typeface="Calibri"/>
                        </a:rPr>
                        <a:t>[Invalid Beneficiary] is not a valid Beneficiary for Implementation Year [</a:t>
                      </a:r>
                      <a:r>
                        <a:rPr lang="en-US" sz="1100" b="0" i="0" u="none" strike="noStrike" noProof="0" dirty="0" err="1">
                          <a:solidFill>
                            <a:srgbClr val="172B4D"/>
                          </a:solidFill>
                          <a:latin typeface="Calibri"/>
                        </a:rPr>
                        <a:t>period_id</a:t>
                      </a:r>
                      <a:r>
                        <a:rPr lang="en-US" sz="1100" b="0" i="0" u="none" strike="noStrike" noProof="0" dirty="0">
                          <a:solidFill>
                            <a:srgbClr val="172B4D"/>
                          </a:solidFill>
                          <a:latin typeface="Calibri"/>
                        </a:rPr>
                        <a:t> year + 1]"</a:t>
                      </a:r>
                    </a:p>
                    <a:p>
                      <a:pPr lvl="0" algn="l">
                        <a:lnSpc>
                          <a:spcPct val="100000"/>
                        </a:lnSpc>
                        <a:spcBef>
                          <a:spcPts val="0"/>
                        </a:spcBef>
                        <a:spcAft>
                          <a:spcPts val="0"/>
                        </a:spcAft>
                        <a:buNone/>
                      </a:pPr>
                      <a:r>
                        <a:rPr lang="en-US" sz="1100" b="0" i="0" u="none" strike="noStrike" noProof="0" dirty="0">
                          <a:solidFill>
                            <a:srgbClr val="172B4D"/>
                          </a:solidFill>
                          <a:latin typeface="Calibri"/>
                        </a:rPr>
                        <a:t>[Invalid Program Area] is not a valid Program Area for Implementation Year [</a:t>
                      </a:r>
                      <a:r>
                        <a:rPr lang="en-US" sz="1100" b="0" i="0" u="none" strike="noStrike" noProof="0" dirty="0" err="1">
                          <a:solidFill>
                            <a:srgbClr val="172B4D"/>
                          </a:solidFill>
                          <a:latin typeface="Calibri"/>
                        </a:rPr>
                        <a:t>period_id</a:t>
                      </a:r>
                      <a:r>
                        <a:rPr lang="en-US" sz="1100" b="0" i="0" u="none" strike="noStrike" noProof="0" dirty="0">
                          <a:solidFill>
                            <a:srgbClr val="172B4D"/>
                          </a:solidFill>
                          <a:latin typeface="Calibri"/>
                        </a:rPr>
                        <a:t> year + 1]"</a:t>
                      </a:r>
                      <a:endParaRPr lang="en-US" sz="1100" b="0" i="0" u="none" strike="noStrike" noProof="0" dirty="0">
                        <a:solidFill>
                          <a:srgbClr val="000000"/>
                        </a:solidFill>
                        <a:latin typeface="Calibri"/>
                      </a:endParaRPr>
                    </a:p>
                  </a:txBody>
                  <a:tcPr anchor="ctr"/>
                </a:tc>
                <a:extLst>
                  <a:ext uri="{0D108BD9-81ED-4DB2-BD59-A6C34878D82A}">
                    <a16:rowId xmlns:a16="http://schemas.microsoft.com/office/drawing/2014/main" val="2375203233"/>
                  </a:ext>
                </a:extLst>
              </a:tr>
              <a:tr h="370840">
                <a:tc>
                  <a:txBody>
                    <a:bodyPr/>
                    <a:lstStyle/>
                    <a:p>
                      <a:pPr algn="ctr"/>
                      <a:r>
                        <a:rPr lang="en-US" dirty="0"/>
                        <a:t>5</a:t>
                      </a:r>
                    </a:p>
                  </a:txBody>
                  <a:tcPr anchor="ctr"/>
                </a:tc>
                <a:tc>
                  <a:txBody>
                    <a:bodyPr/>
                    <a:lstStyle/>
                    <a:p>
                      <a:pPr lvl="0">
                        <a:buNone/>
                      </a:pPr>
                      <a:r>
                        <a:rPr lang="en-US" sz="1100" b="1" i="0" u="none" strike="noStrike" noProof="0" dirty="0">
                          <a:solidFill>
                            <a:srgbClr val="172B4D"/>
                          </a:solidFill>
                          <a:latin typeface="Calibri"/>
                        </a:rPr>
                        <a:t>Error</a:t>
                      </a:r>
                      <a:r>
                        <a:rPr lang="en-US" sz="1100" b="0" i="0" u="none" strike="noStrike" noProof="0" dirty="0">
                          <a:solidFill>
                            <a:srgbClr val="172B4D"/>
                          </a:solidFill>
                          <a:latin typeface="Calibri"/>
                        </a:rPr>
                        <a:t>: Cells must contain fewer than 255 characters </a:t>
                      </a:r>
                      <a:endParaRPr lang="en-US" dirty="0"/>
                    </a:p>
                  </a:txBody>
                  <a:tcPr anchor="ctr"/>
                </a:tc>
                <a:extLst>
                  <a:ext uri="{0D108BD9-81ED-4DB2-BD59-A6C34878D82A}">
                    <a16:rowId xmlns:a16="http://schemas.microsoft.com/office/drawing/2014/main" val="3409141112"/>
                  </a:ext>
                </a:extLst>
              </a:tr>
              <a:tr h="370839">
                <a:tc>
                  <a:txBody>
                    <a:bodyPr/>
                    <a:lstStyle/>
                    <a:p>
                      <a:pPr lvl="0" algn="ctr">
                        <a:buNone/>
                      </a:pPr>
                      <a:r>
                        <a:rPr lang="en-US" dirty="0"/>
                        <a:t>6</a:t>
                      </a:r>
                    </a:p>
                  </a:txBody>
                  <a:tcPr anchor="ctr"/>
                </a:tc>
                <a:tc>
                  <a:txBody>
                    <a:bodyPr/>
                    <a:lstStyle/>
                    <a:p>
                      <a:pPr lvl="0" algn="l">
                        <a:lnSpc>
                          <a:spcPct val="100000"/>
                        </a:lnSpc>
                        <a:spcBef>
                          <a:spcPts val="0"/>
                        </a:spcBef>
                        <a:spcAft>
                          <a:spcPts val="0"/>
                        </a:spcAft>
                        <a:buNone/>
                      </a:pPr>
                      <a:r>
                        <a:rPr lang="en-US" sz="1100" b="1" i="0" u="none" strike="noStrike" noProof="0" dirty="0">
                          <a:solidFill>
                            <a:schemeClr val="tx1"/>
                          </a:solidFill>
                          <a:latin typeface="Calibri"/>
                        </a:rPr>
                        <a:t>Error: </a:t>
                      </a:r>
                      <a:r>
                        <a:rPr lang="en-US" sz="1100" b="0" i="0" u="none" strike="noStrike" noProof="0" dirty="0">
                          <a:solidFill>
                            <a:schemeClr val="tx1"/>
                          </a:solidFill>
                          <a:latin typeface="Calibri"/>
                        </a:rPr>
                        <a:t>Dropdown selections may not be populated with free-form text. Please select only options from the dropdown list. </a:t>
                      </a:r>
                      <a:endParaRPr lang="en-US" sz="1100" b="0" i="0" u="none" strike="noStrike" noProof="0" dirty="0">
                        <a:solidFill>
                          <a:srgbClr val="000000"/>
                        </a:solidFill>
                        <a:latin typeface="Calibri"/>
                      </a:endParaRPr>
                    </a:p>
                  </a:txBody>
                  <a:tcPr anchor="ctr"/>
                </a:tc>
                <a:extLst>
                  <a:ext uri="{0D108BD9-81ED-4DB2-BD59-A6C34878D82A}">
                    <a16:rowId xmlns:a16="http://schemas.microsoft.com/office/drawing/2014/main" val="3785582556"/>
                  </a:ext>
                </a:extLst>
              </a:tr>
              <a:tr h="370839">
                <a:tc>
                  <a:txBody>
                    <a:bodyPr/>
                    <a:lstStyle/>
                    <a:p>
                      <a:pPr lvl="0" algn="ctr">
                        <a:buNone/>
                      </a:pPr>
                      <a:r>
                        <a:rPr lang="en-US" dirty="0"/>
                        <a:t>7</a:t>
                      </a:r>
                    </a:p>
                  </a:txBody>
                  <a:tcPr anchor="ctr"/>
                </a:tc>
                <a:tc>
                  <a:txBody>
                    <a:bodyPr/>
                    <a:lstStyle/>
                    <a:p>
                      <a:pPr lvl="0" algn="l">
                        <a:lnSpc>
                          <a:spcPct val="100000"/>
                        </a:lnSpc>
                        <a:spcBef>
                          <a:spcPts val="0"/>
                        </a:spcBef>
                        <a:spcAft>
                          <a:spcPts val="0"/>
                        </a:spcAft>
                        <a:buNone/>
                      </a:pPr>
                      <a:r>
                        <a:rPr lang="en-US" sz="1100" b="1" i="0" u="none" strike="noStrike" noProof="0" dirty="0">
                          <a:solidFill>
                            <a:schemeClr val="tx1"/>
                          </a:solidFill>
                          <a:latin typeface="Calibri"/>
                        </a:rPr>
                        <a:t>Error: </a:t>
                      </a:r>
                      <a:r>
                        <a:rPr lang="en-US" sz="1100" b="0" i="0" u="none" strike="noStrike" noProof="0" dirty="0">
                          <a:solidFill>
                            <a:schemeClr val="tx1"/>
                          </a:solidFill>
                          <a:latin typeface="Calibri"/>
                        </a:rPr>
                        <a:t>If a row has data, the following columns must be populated: </a:t>
                      </a:r>
                      <a:r>
                        <a:rPr lang="en-US" sz="1100" b="1" i="0" u="sng" strike="noStrike" noProof="0" dirty="0">
                          <a:solidFill>
                            <a:schemeClr val="tx1"/>
                          </a:solidFill>
                          <a:latin typeface="Calibri"/>
                        </a:rPr>
                        <a:t>Column C-P, X, Y</a:t>
                      </a:r>
                      <a:endParaRPr lang="en-US" sz="1100" b="0" i="0" u="none" strike="noStrike" noProof="0" dirty="0">
                        <a:solidFill>
                          <a:srgbClr val="000000"/>
                        </a:solidFill>
                        <a:latin typeface="Calibri"/>
                      </a:endParaRPr>
                    </a:p>
                  </a:txBody>
                  <a:tcPr anchor="ctr"/>
                </a:tc>
                <a:extLst>
                  <a:ext uri="{0D108BD9-81ED-4DB2-BD59-A6C34878D82A}">
                    <a16:rowId xmlns:a16="http://schemas.microsoft.com/office/drawing/2014/main" val="1406073443"/>
                  </a:ext>
                </a:extLst>
              </a:tr>
              <a:tr h="370839">
                <a:tc>
                  <a:txBody>
                    <a:bodyPr/>
                    <a:lstStyle/>
                    <a:p>
                      <a:pPr lvl="0" algn="ctr">
                        <a:buNone/>
                      </a:pPr>
                      <a:r>
                        <a:rPr lang="en-US" dirty="0"/>
                        <a:t>8</a:t>
                      </a:r>
                    </a:p>
                  </a:txBody>
                  <a:tcPr anchor="ctr"/>
                </a:tc>
                <a:tc>
                  <a:txBody>
                    <a:bodyPr/>
                    <a:lstStyle/>
                    <a:p>
                      <a:pPr lvl="0" algn="l">
                        <a:lnSpc>
                          <a:spcPct val="100000"/>
                        </a:lnSpc>
                        <a:spcBef>
                          <a:spcPts val="0"/>
                        </a:spcBef>
                        <a:spcAft>
                          <a:spcPts val="0"/>
                        </a:spcAft>
                        <a:buNone/>
                      </a:pPr>
                      <a:r>
                        <a:rPr lang="en-US" sz="1100" b="1" i="0" u="none" strike="noStrike" noProof="0" dirty="0">
                          <a:solidFill>
                            <a:schemeClr val="tx1"/>
                          </a:solidFill>
                          <a:latin typeface="Calibri"/>
                        </a:rPr>
                        <a:t>Error: </a:t>
                      </a:r>
                      <a:r>
                        <a:rPr lang="en-US" sz="1100" b="0" i="0" u="none" strike="noStrike" noProof="0" dirty="0">
                          <a:solidFill>
                            <a:srgbClr val="000000"/>
                          </a:solidFill>
                          <a:latin typeface="Calibri"/>
                        </a:rPr>
                        <a:t>Same record number cannot be used twice - please check column A of the Staff List</a:t>
                      </a:r>
                      <a:endParaRPr lang="en-US" dirty="0"/>
                    </a:p>
                  </a:txBody>
                  <a:tcPr anchor="ctr"/>
                </a:tc>
                <a:extLst>
                  <a:ext uri="{0D108BD9-81ED-4DB2-BD59-A6C34878D82A}">
                    <a16:rowId xmlns:a16="http://schemas.microsoft.com/office/drawing/2014/main" val="568646588"/>
                  </a:ext>
                </a:extLst>
              </a:tr>
              <a:tr h="370839">
                <a:tc>
                  <a:txBody>
                    <a:bodyPr/>
                    <a:lstStyle/>
                    <a:p>
                      <a:pPr lvl="0" algn="ctr">
                        <a:buNone/>
                      </a:pPr>
                      <a:r>
                        <a:rPr lang="en-US" dirty="0"/>
                        <a:t>9</a:t>
                      </a:r>
                    </a:p>
                  </a:txBody>
                  <a:tcPr anchor="ctr"/>
                </a:tc>
                <a:tc>
                  <a:txBody>
                    <a:bodyPr/>
                    <a:lstStyle/>
                    <a:p>
                      <a:pPr lvl="0" algn="l">
                        <a:lnSpc>
                          <a:spcPct val="100000"/>
                        </a:lnSpc>
                        <a:spcBef>
                          <a:spcPts val="0"/>
                        </a:spcBef>
                        <a:spcAft>
                          <a:spcPts val="0"/>
                        </a:spcAft>
                        <a:buNone/>
                      </a:pPr>
                      <a:r>
                        <a:rPr lang="en-US" sz="1100" b="1" i="0" u="none" strike="noStrike" noProof="0" dirty="0">
                          <a:solidFill>
                            <a:srgbClr val="000000"/>
                          </a:solidFill>
                          <a:latin typeface="Calibri"/>
                        </a:rPr>
                        <a:t>Error: </a:t>
                      </a:r>
                      <a:r>
                        <a:rPr lang="en-US" sz="1100" b="0" i="0" u="none" strike="noStrike" noProof="0" dirty="0">
                          <a:solidFill>
                            <a:srgbClr val="000000"/>
                          </a:solidFill>
                          <a:latin typeface="Calibri"/>
                        </a:rPr>
                        <a:t>The template's mechanism and the mechanism selected in the app do not match. Please remove this file and either select the correct mechanism in the app, or fix the template and upload again. </a:t>
                      </a:r>
                      <a:endParaRPr lang="en-US" dirty="0"/>
                    </a:p>
                  </a:txBody>
                  <a:tcPr anchor="ctr"/>
                </a:tc>
                <a:extLst>
                  <a:ext uri="{0D108BD9-81ED-4DB2-BD59-A6C34878D82A}">
                    <a16:rowId xmlns:a16="http://schemas.microsoft.com/office/drawing/2014/main" val="2661823153"/>
                  </a:ext>
                </a:extLst>
              </a:tr>
              <a:tr h="370839">
                <a:tc>
                  <a:txBody>
                    <a:bodyPr/>
                    <a:lstStyle/>
                    <a:p>
                      <a:pPr lvl="0" algn="ctr">
                        <a:buNone/>
                      </a:pPr>
                      <a:r>
                        <a:rPr lang="en-US" dirty="0"/>
                        <a:t>10</a:t>
                      </a:r>
                    </a:p>
                  </a:txBody>
                  <a:tcPr anchor="ctr"/>
                </a:tc>
                <a:tc>
                  <a:txBody>
                    <a:bodyPr/>
                    <a:lstStyle/>
                    <a:p>
                      <a:pPr lvl="0" algn="l">
                        <a:lnSpc>
                          <a:spcPct val="100000"/>
                        </a:lnSpc>
                        <a:spcBef>
                          <a:spcPts val="0"/>
                        </a:spcBef>
                        <a:spcAft>
                          <a:spcPts val="0"/>
                        </a:spcAft>
                        <a:buNone/>
                      </a:pPr>
                      <a:r>
                        <a:rPr lang="en-US" sz="1100" b="1" i="0" u="none" strike="noStrike" noProof="0" dirty="0">
                          <a:solidFill>
                            <a:schemeClr val="tx1"/>
                          </a:solidFill>
                          <a:latin typeface="Calibri"/>
                        </a:rPr>
                        <a:t>Error</a:t>
                      </a:r>
                      <a:r>
                        <a:rPr lang="en-US" sz="1100" b="0" i="0" u="none" strike="noStrike" noProof="0" dirty="0">
                          <a:solidFill>
                            <a:schemeClr val="tx1"/>
                          </a:solidFill>
                          <a:latin typeface="Calibri"/>
                        </a:rPr>
                        <a:t>: </a:t>
                      </a:r>
                      <a:r>
                        <a:rPr lang="en-US" sz="1100" b="0" i="0" u="none" strike="noStrike" noProof="0" dirty="0">
                          <a:solidFill>
                            <a:srgbClr val="000000"/>
                          </a:solidFill>
                          <a:latin typeface="Calibri"/>
                        </a:rPr>
                        <a:t>Resource is indicated to be employed through a sub-contractor (column B). Please select sub-contractor name in "If Sub. Select IP Name" (column C). These names are populated on the Cover Sheet after adding Count of Subrecipients. </a:t>
                      </a:r>
                      <a:endParaRPr lang="en-US" dirty="0"/>
                    </a:p>
                  </a:txBody>
                  <a:tcPr anchor="ctr"/>
                </a:tc>
                <a:extLst>
                  <a:ext uri="{0D108BD9-81ED-4DB2-BD59-A6C34878D82A}">
                    <a16:rowId xmlns:a16="http://schemas.microsoft.com/office/drawing/2014/main" val="184372833"/>
                  </a:ext>
                </a:extLst>
              </a:tr>
              <a:tr h="370838">
                <a:tc>
                  <a:txBody>
                    <a:bodyPr/>
                    <a:lstStyle/>
                    <a:p>
                      <a:pPr lvl="0" algn="ctr">
                        <a:buNone/>
                      </a:pPr>
                      <a:r>
                        <a:rPr lang="en-US" dirty="0"/>
                        <a:t>11</a:t>
                      </a:r>
                    </a:p>
                  </a:txBody>
                  <a:tcPr anchor="ctr"/>
                </a:tc>
                <a:tc>
                  <a:txBody>
                    <a:bodyPr/>
                    <a:lstStyle/>
                    <a:p>
                      <a:pPr marL="0" marR="0" lvl="0" indent="0" algn="l" rtl="0">
                        <a:lnSpc>
                          <a:spcPct val="100000"/>
                        </a:lnSpc>
                        <a:spcBef>
                          <a:spcPts val="0"/>
                        </a:spcBef>
                        <a:spcAft>
                          <a:spcPts val="0"/>
                        </a:spcAft>
                        <a:buClrTx/>
                        <a:buSzTx/>
                        <a:buFontTx/>
                        <a:buNone/>
                      </a:pPr>
                      <a:r>
                        <a:rPr lang="en-US" sz="1100" b="1" dirty="0">
                          <a:solidFill>
                            <a:schemeClr val="tx1"/>
                          </a:solidFill>
                          <a:latin typeface="Calibri"/>
                        </a:rPr>
                        <a:t>Error:  </a:t>
                      </a:r>
                      <a:r>
                        <a:rPr lang="en-US" sz="1100" b="0" dirty="0">
                          <a:solidFill>
                            <a:schemeClr val="tx1"/>
                          </a:solidFill>
                          <a:latin typeface="Calibri"/>
                        </a:rPr>
                        <a:t>A ‘</a:t>
                      </a:r>
                      <a:r>
                        <a:rPr lang="en-US" sz="1100" dirty="0">
                          <a:solidFill>
                            <a:schemeClr val="tx1"/>
                          </a:solidFill>
                          <a:latin typeface="Calibri"/>
                        </a:rPr>
                        <a:t>Non-Service Delivery’ associated employment title (column F) was selected for a position that was indicated as providing ‘Direct Service Delivery’ (column E). Please review and correct. </a:t>
                      </a:r>
                      <a:endParaRPr lang="en-US" dirty="0"/>
                    </a:p>
                  </a:txBody>
                  <a:tcPr anchor="ctr"/>
                </a:tc>
                <a:extLst>
                  <a:ext uri="{0D108BD9-81ED-4DB2-BD59-A6C34878D82A}">
                    <a16:rowId xmlns:a16="http://schemas.microsoft.com/office/drawing/2014/main" val="1016526665"/>
                  </a:ext>
                </a:extLst>
              </a:tr>
              <a:tr h="370838">
                <a:tc>
                  <a:txBody>
                    <a:bodyPr/>
                    <a:lstStyle/>
                    <a:p>
                      <a:pPr lvl="0" algn="ctr">
                        <a:buNone/>
                      </a:pPr>
                      <a:r>
                        <a:rPr lang="en-US" dirty="0"/>
                        <a:t>12</a:t>
                      </a:r>
                    </a:p>
                  </a:txBody>
                  <a:tcPr anchor="ctr"/>
                </a:tc>
                <a:tc>
                  <a:txBody>
                    <a:bodyPr/>
                    <a:lstStyle/>
                    <a:p>
                      <a:pPr marL="0" marR="0" lvl="0" indent="0" algn="l" rtl="0">
                        <a:lnSpc>
                          <a:spcPct val="100000"/>
                        </a:lnSpc>
                        <a:spcBef>
                          <a:spcPts val="0"/>
                        </a:spcBef>
                        <a:spcAft>
                          <a:spcPts val="0"/>
                        </a:spcAft>
                        <a:buClrTx/>
                        <a:buSzTx/>
                        <a:buFontTx/>
                        <a:buNone/>
                      </a:pPr>
                      <a:r>
                        <a:rPr lang="en-US" sz="1100" b="1" dirty="0">
                          <a:solidFill>
                            <a:schemeClr val="tx1"/>
                          </a:solidFill>
                          <a:latin typeface="+mn-lt"/>
                        </a:rPr>
                        <a:t>Error: </a:t>
                      </a:r>
                      <a:r>
                        <a:rPr lang="en-US" sz="1100" dirty="0">
                          <a:solidFill>
                            <a:schemeClr val="tx1"/>
                          </a:solidFill>
                          <a:latin typeface="+mn-lt"/>
                        </a:rPr>
                        <a:t>A ‘Service Delivery' associated employment title (column F) was selected for a position that was indicated as a 'Non-Service Delivery' (column E).  Please review and correct.</a:t>
                      </a:r>
                      <a:endParaRPr lang="en-US" dirty="0"/>
                    </a:p>
                  </a:txBody>
                  <a:tcPr anchor="ctr"/>
                </a:tc>
                <a:extLst>
                  <a:ext uri="{0D108BD9-81ED-4DB2-BD59-A6C34878D82A}">
                    <a16:rowId xmlns:a16="http://schemas.microsoft.com/office/drawing/2014/main" val="4155000695"/>
                  </a:ext>
                </a:extLst>
              </a:tr>
            </a:tbl>
          </a:graphicData>
        </a:graphic>
      </p:graphicFrame>
    </p:spTree>
    <p:extLst>
      <p:ext uri="{BB962C8B-B14F-4D97-AF65-F5344CB8AC3E}">
        <p14:creationId xmlns:p14="http://schemas.microsoft.com/office/powerpoint/2010/main" val="305747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35AC0-0887-D892-2103-0A37AC75BD6C}"/>
              </a:ext>
            </a:extLst>
          </p:cNvPr>
          <p:cNvSpPr>
            <a:spLocks noGrp="1"/>
          </p:cNvSpPr>
          <p:nvPr>
            <p:ph type="body" sz="quarter" idx="13"/>
          </p:nvPr>
        </p:nvSpPr>
        <p:spPr/>
        <p:txBody>
          <a:bodyPr vert="horz" lIns="0" tIns="0" rIns="0" bIns="0" rtlCol="0" anchor="t">
            <a:normAutofit/>
          </a:bodyPr>
          <a:lstStyle/>
          <a:p>
            <a:r>
              <a:rPr lang="en-US">
                <a:ea typeface="Calibri Light"/>
                <a:cs typeface="Arial"/>
              </a:rPr>
              <a:t>Validations in DATIM</a:t>
            </a:r>
            <a:endParaRPr lang="en-US"/>
          </a:p>
        </p:txBody>
      </p:sp>
      <p:graphicFrame>
        <p:nvGraphicFramePr>
          <p:cNvPr id="5" name="Table 4">
            <a:extLst>
              <a:ext uri="{FF2B5EF4-FFF2-40B4-BE49-F238E27FC236}">
                <a16:creationId xmlns:a16="http://schemas.microsoft.com/office/drawing/2014/main" id="{DB46A823-421D-63D9-E09B-24910B3752A4}"/>
              </a:ext>
            </a:extLst>
          </p:cNvPr>
          <p:cNvGraphicFramePr>
            <a:graphicFrameLocks noGrp="1"/>
          </p:cNvGraphicFramePr>
          <p:nvPr>
            <p:extLst>
              <p:ext uri="{D42A27DB-BD31-4B8C-83A1-F6EECF244321}">
                <p14:modId xmlns:p14="http://schemas.microsoft.com/office/powerpoint/2010/main" val="2851784631"/>
              </p:ext>
            </p:extLst>
          </p:nvPr>
        </p:nvGraphicFramePr>
        <p:xfrm>
          <a:off x="1857375" y="975413"/>
          <a:ext cx="8478332" cy="5212074"/>
        </p:xfrm>
        <a:graphic>
          <a:graphicData uri="http://schemas.openxmlformats.org/drawingml/2006/table">
            <a:tbl>
              <a:tblPr firstRow="1" bandRow="1">
                <a:tableStyleId>{5C22544A-7EE6-4342-B048-85BDC9FD1C3A}</a:tableStyleId>
              </a:tblPr>
              <a:tblGrid>
                <a:gridCol w="464343">
                  <a:extLst>
                    <a:ext uri="{9D8B030D-6E8A-4147-A177-3AD203B41FA5}">
                      <a16:colId xmlns:a16="http://schemas.microsoft.com/office/drawing/2014/main" val="2530330969"/>
                    </a:ext>
                  </a:extLst>
                </a:gridCol>
                <a:gridCol w="8013989">
                  <a:extLst>
                    <a:ext uri="{9D8B030D-6E8A-4147-A177-3AD203B41FA5}">
                      <a16:colId xmlns:a16="http://schemas.microsoft.com/office/drawing/2014/main" val="529487400"/>
                    </a:ext>
                  </a:extLst>
                </a:gridCol>
              </a:tblGrid>
              <a:tr h="370840">
                <a:tc>
                  <a:txBody>
                    <a:bodyPr/>
                    <a:lstStyle/>
                    <a:p>
                      <a:r>
                        <a:rPr lang="en-US"/>
                        <a:t>ID</a:t>
                      </a:r>
                    </a:p>
                  </a:txBody>
                  <a:tcPr/>
                </a:tc>
                <a:tc>
                  <a:txBody>
                    <a:bodyPr/>
                    <a:lstStyle/>
                    <a:p>
                      <a:r>
                        <a:rPr lang="en-US"/>
                        <a:t>Error</a:t>
                      </a:r>
                    </a:p>
                  </a:txBody>
                  <a:tcPr/>
                </a:tc>
                <a:extLst>
                  <a:ext uri="{0D108BD9-81ED-4DB2-BD59-A6C34878D82A}">
                    <a16:rowId xmlns:a16="http://schemas.microsoft.com/office/drawing/2014/main" val="3972072786"/>
                  </a:ext>
                </a:extLst>
              </a:tr>
              <a:tr h="370840">
                <a:tc>
                  <a:txBody>
                    <a:bodyPr/>
                    <a:lstStyle/>
                    <a:p>
                      <a:pPr algn="ctr"/>
                      <a:r>
                        <a:rPr lang="en-US"/>
                        <a:t>13</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 </a:t>
                      </a:r>
                      <a:r>
                        <a:rPr lang="en-US" sz="1100" b="0" i="0" u="none" strike="noStrike" noProof="0">
                          <a:solidFill>
                            <a:srgbClr val="172B4D"/>
                          </a:solidFill>
                          <a:latin typeface="Calibri"/>
                        </a:rPr>
                        <a:t>Resource </a:t>
                      </a:r>
                      <a:r>
                        <a:rPr lang="en-US" sz="1100" b="0" i="0" u="none" strike="noStrike" noProof="0">
                          <a:solidFill>
                            <a:schemeClr val="tx1"/>
                          </a:solidFill>
                          <a:latin typeface="Calibri"/>
                        </a:rPr>
                        <a:t>has a technical assistance employment title (column F). “Delivers services directly to beneficiaries (column E) must be </a:t>
                      </a:r>
                      <a:r>
                        <a:rPr lang="en-US" sz="1100" b="1" i="0" u="none" strike="noStrike" noProof="0">
                          <a:solidFill>
                            <a:schemeClr val="tx1"/>
                          </a:solidFill>
                          <a:latin typeface="Calibri"/>
                        </a:rPr>
                        <a:t>“Non-Service Delivery"</a:t>
                      </a:r>
                      <a:endParaRPr lang="en-US" sz="1100" b="0" i="0" u="none" strike="noStrike" noProof="0">
                        <a:solidFill>
                          <a:schemeClr val="tx1"/>
                        </a:solidFill>
                        <a:latin typeface="Calibri"/>
                      </a:endParaRPr>
                    </a:p>
                  </a:txBody>
                  <a:tcPr anchor="ctr"/>
                </a:tc>
                <a:extLst>
                  <a:ext uri="{0D108BD9-81ED-4DB2-BD59-A6C34878D82A}">
                    <a16:rowId xmlns:a16="http://schemas.microsoft.com/office/drawing/2014/main" val="2114593326"/>
                  </a:ext>
                </a:extLst>
              </a:tr>
              <a:tr h="370840">
                <a:tc>
                  <a:txBody>
                    <a:bodyPr/>
                    <a:lstStyle/>
                    <a:p>
                      <a:pPr algn="ctr"/>
                      <a:r>
                        <a:rPr lang="en-US"/>
                        <a:t>14</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Position is indicated to support work in the community (column N). Employment title (column F) must be a position that can work in the community.</a:t>
                      </a:r>
                      <a:endParaRPr lang="en-US"/>
                    </a:p>
                  </a:txBody>
                  <a:tcPr anchor="ctr"/>
                </a:tc>
                <a:extLst>
                  <a:ext uri="{0D108BD9-81ED-4DB2-BD59-A6C34878D82A}">
                    <a16:rowId xmlns:a16="http://schemas.microsoft.com/office/drawing/2014/main" val="3134123071"/>
                  </a:ext>
                </a:extLst>
              </a:tr>
              <a:tr h="370840">
                <a:tc>
                  <a:txBody>
                    <a:bodyPr/>
                    <a:lstStyle/>
                    <a:p>
                      <a:pPr algn="ctr"/>
                      <a:r>
                        <a:rPr lang="en-US"/>
                        <a:t>15</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a:t>
                      </a:r>
                      <a:r>
                        <a:rPr lang="en-US" sz="1100" b="0" i="0" u="none" strike="noStrike" noProof="0">
                          <a:solidFill>
                            <a:schemeClr val="tx1"/>
                          </a:solidFill>
                          <a:latin typeface="Calibri"/>
                        </a:rPr>
                        <a:t> </a:t>
                      </a:r>
                      <a:r>
                        <a:rPr lang="en-US" sz="1100" b="0" i="0" u="none" strike="noStrike" noProof="0">
                          <a:solidFill>
                            <a:srgbClr val="000000"/>
                          </a:solidFill>
                          <a:latin typeface="Calibri"/>
                        </a:rPr>
                        <a:t>Resource in Row # has an Above-Site Primary Program Area (column H) and is Direct Service Delivery (column E). Above Site Program Areas cannot be Direct Service Delivery. </a:t>
                      </a:r>
                      <a:endParaRPr lang="en-US"/>
                    </a:p>
                  </a:txBody>
                  <a:tcPr anchor="ctr"/>
                </a:tc>
                <a:extLst>
                  <a:ext uri="{0D108BD9-81ED-4DB2-BD59-A6C34878D82A}">
                    <a16:rowId xmlns:a16="http://schemas.microsoft.com/office/drawing/2014/main" val="378182458"/>
                  </a:ext>
                </a:extLst>
              </a:tr>
              <a:tr h="370840">
                <a:tc>
                  <a:txBody>
                    <a:bodyPr/>
                    <a:lstStyle/>
                    <a:p>
                      <a:pPr algn="ctr"/>
                      <a:r>
                        <a:rPr lang="en-US"/>
                        <a:t>16</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Resource in </a:t>
                      </a:r>
                      <a:r>
                        <a:rPr lang="en-US" sz="1100" b="1" i="0" u="sng" strike="noStrike" noProof="0">
                          <a:solidFill>
                            <a:srgbClr val="000000"/>
                          </a:solidFill>
                          <a:latin typeface="Calibri"/>
                        </a:rPr>
                        <a:t>Row #</a:t>
                      </a:r>
                      <a:r>
                        <a:rPr lang="en-US" sz="1100" b="0" i="0" u="none" strike="noStrike" noProof="0">
                          <a:solidFill>
                            <a:srgbClr val="000000"/>
                          </a:solidFill>
                          <a:latin typeface="Calibri"/>
                        </a:rPr>
                        <a:t> has been indicated to work at facility level (Facility Geography column). Primary Program Area (column H) must be 'Site Level:…' or 'IP Program Management'. </a:t>
                      </a:r>
                      <a:endParaRPr lang="en-US"/>
                    </a:p>
                  </a:txBody>
                  <a:tcPr anchor="ctr"/>
                </a:tc>
                <a:extLst>
                  <a:ext uri="{0D108BD9-81ED-4DB2-BD59-A6C34878D82A}">
                    <a16:rowId xmlns:a16="http://schemas.microsoft.com/office/drawing/2014/main" val="2375203233"/>
                  </a:ext>
                </a:extLst>
              </a:tr>
              <a:tr h="370840">
                <a:tc>
                  <a:txBody>
                    <a:bodyPr/>
                    <a:lstStyle/>
                    <a:p>
                      <a:pPr algn="ctr"/>
                      <a:r>
                        <a:rPr lang="en-US"/>
                        <a:t>17</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"Resource in </a:t>
                      </a:r>
                      <a:r>
                        <a:rPr lang="en-US" sz="1100" b="1" i="0" u="none" strike="noStrike" noProof="0">
                          <a:solidFill>
                            <a:srgbClr val="000000"/>
                          </a:solidFill>
                          <a:latin typeface="Calibri"/>
                        </a:rPr>
                        <a:t>ROW # </a:t>
                      </a:r>
                      <a:r>
                        <a:rPr lang="en-US" sz="1100" b="0" i="0" u="none" strike="noStrike" noProof="0">
                          <a:solidFill>
                            <a:srgbClr val="000000"/>
                          </a:solidFill>
                          <a:latin typeface="Calibri"/>
                        </a:rPr>
                        <a:t>has been indicated to work at the Above Site level. Primary Program Area (column H) should begin with "IP Program Management” or “Above Site" OR a Facility needs to be selected if this resource works at the Facility Level.  </a:t>
                      </a:r>
                      <a:endParaRPr lang="en-US"/>
                    </a:p>
                  </a:txBody>
                  <a:tcPr anchor="ctr"/>
                </a:tc>
                <a:extLst>
                  <a:ext uri="{0D108BD9-81ED-4DB2-BD59-A6C34878D82A}">
                    <a16:rowId xmlns:a16="http://schemas.microsoft.com/office/drawing/2014/main" val="3409141112"/>
                  </a:ext>
                </a:extLst>
              </a:tr>
              <a:tr h="370839">
                <a:tc>
                  <a:txBody>
                    <a:bodyPr/>
                    <a:lstStyle/>
                    <a:p>
                      <a:pPr lvl="0" algn="ctr">
                        <a:buNone/>
                      </a:pPr>
                      <a:r>
                        <a:rPr lang="en-US"/>
                        <a:t>18</a:t>
                      </a:r>
                    </a:p>
                  </a:txBody>
                  <a:tcPr anchor="ctr"/>
                </a:tc>
                <a:tc>
                  <a:txBody>
                    <a:bodyPr/>
                    <a:lstStyle/>
                    <a:p>
                      <a:pPr lvl="0" algn="l">
                        <a:lnSpc>
                          <a:spcPct val="100000"/>
                        </a:lnSpc>
                        <a:spcBef>
                          <a:spcPts val="0"/>
                        </a:spcBef>
                        <a:spcAft>
                          <a:spcPts val="0"/>
                        </a:spcAft>
                        <a:buNone/>
                      </a:pPr>
                      <a:r>
                        <a:rPr lang="en-US" sz="1100" b="1" i="0" u="none" strike="noStrike" noProof="0">
                          <a:solidFill>
                            <a:srgbClr val="000000"/>
                          </a:solidFill>
                          <a:latin typeface="Calibri"/>
                        </a:rPr>
                        <a:t>Error: </a:t>
                      </a:r>
                      <a:r>
                        <a:rPr lang="en-US" sz="1100" b="0" i="0" u="none" strike="noStrike" noProof="0">
                          <a:solidFill>
                            <a:srgbClr val="000000"/>
                          </a:solidFill>
                          <a:latin typeface="Calibri"/>
                        </a:rPr>
                        <a:t>Primary Program Area was selected as Above Site or IP Program Management in Row # AND providing Direct Service Delivery. Please review and correct either Primary Program Area (column H) or Deliver Services DIRECTLY to Beneficiaries (Column E). </a:t>
                      </a:r>
                      <a:endParaRPr lang="en-US"/>
                    </a:p>
                  </a:txBody>
                  <a:tcPr anchor="ctr"/>
                </a:tc>
                <a:extLst>
                  <a:ext uri="{0D108BD9-81ED-4DB2-BD59-A6C34878D82A}">
                    <a16:rowId xmlns:a16="http://schemas.microsoft.com/office/drawing/2014/main" val="3785582556"/>
                  </a:ext>
                </a:extLst>
              </a:tr>
              <a:tr h="370839">
                <a:tc>
                  <a:txBody>
                    <a:bodyPr/>
                    <a:lstStyle/>
                    <a:p>
                      <a:pPr lvl="0" algn="ctr">
                        <a:buNone/>
                      </a:pPr>
                      <a:r>
                        <a:rPr lang="en-US"/>
                        <a:t>19</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Resource has a technical assistance employment title (column F). Technical Assistance (column I) must be “YES”.  </a:t>
                      </a:r>
                      <a:endParaRPr lang="en-US"/>
                    </a:p>
                  </a:txBody>
                  <a:tcPr anchor="ctr"/>
                </a:tc>
                <a:extLst>
                  <a:ext uri="{0D108BD9-81ED-4DB2-BD59-A6C34878D82A}">
                    <a16:rowId xmlns:a16="http://schemas.microsoft.com/office/drawing/2014/main" val="1406073443"/>
                  </a:ext>
                </a:extLst>
              </a:tr>
              <a:tr h="370839">
                <a:tc>
                  <a:txBody>
                    <a:bodyPr/>
                    <a:lstStyle/>
                    <a:p>
                      <a:pPr lvl="0" algn="ctr">
                        <a:buNone/>
                      </a:pPr>
                      <a:r>
                        <a:rPr lang="en-US"/>
                        <a:t>20</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chemeClr val="tx1"/>
                          </a:solidFill>
                          <a:latin typeface="Calibri"/>
                        </a:rPr>
                        <a:t>Number of months worked in year (column L) should be a number greater than zero (0) and less than or equal to twelve (12).</a:t>
                      </a:r>
                      <a:endParaRPr lang="en-US" sz="1100" b="0" i="0" u="none" strike="noStrike" noProof="0">
                        <a:solidFill>
                          <a:srgbClr val="000000"/>
                        </a:solidFill>
                        <a:latin typeface="Calibri"/>
                      </a:endParaRPr>
                    </a:p>
                  </a:txBody>
                  <a:tcPr anchor="ctr"/>
                </a:tc>
                <a:extLst>
                  <a:ext uri="{0D108BD9-81ED-4DB2-BD59-A6C34878D82A}">
                    <a16:rowId xmlns:a16="http://schemas.microsoft.com/office/drawing/2014/main" val="568646588"/>
                  </a:ext>
                </a:extLst>
              </a:tr>
              <a:tr h="370839">
                <a:tc>
                  <a:txBody>
                    <a:bodyPr/>
                    <a:lstStyle/>
                    <a:p>
                      <a:pPr lvl="0" algn="ctr">
                        <a:buNone/>
                      </a:pPr>
                      <a:r>
                        <a:rPr lang="en-US"/>
                        <a:t>21</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chemeClr val="tx1"/>
                          </a:solidFill>
                          <a:latin typeface="Calibri"/>
                        </a:rPr>
                        <a:t>Average </a:t>
                      </a:r>
                      <a:r>
                        <a:rPr lang="en-US" sz="1100" b="0" i="0" u="none" strike="noStrike" noProof="0">
                          <a:solidFill>
                            <a:srgbClr val="000000"/>
                          </a:solidFill>
                          <a:latin typeface="Calibri"/>
                        </a:rPr>
                        <a:t>FTE per month (column M) should be less than or equal to 1.005</a:t>
                      </a:r>
                      <a:endParaRPr lang="en-US"/>
                    </a:p>
                  </a:txBody>
                  <a:tcPr anchor="ctr"/>
                </a:tc>
                <a:extLst>
                  <a:ext uri="{0D108BD9-81ED-4DB2-BD59-A6C34878D82A}">
                    <a16:rowId xmlns:a16="http://schemas.microsoft.com/office/drawing/2014/main" val="2661823153"/>
                  </a:ext>
                </a:extLst>
              </a:tr>
              <a:tr h="370839">
                <a:tc>
                  <a:txBody>
                    <a:bodyPr/>
                    <a:lstStyle/>
                    <a:p>
                      <a:pPr lvl="0" algn="ctr">
                        <a:buNone/>
                      </a:pPr>
                      <a:r>
                        <a:rPr lang="en-US"/>
                        <a:t>22</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chemeClr val="tx1"/>
                          </a:solidFill>
                          <a:latin typeface="Calibri"/>
                        </a:rPr>
                        <a:t>Position is indicated to be based outside of OU (column M). Geographic information should be left blank.</a:t>
                      </a:r>
                      <a:endParaRPr lang="en-US" sz="1100" b="0" i="0" u="none" strike="noStrike" noProof="0">
                        <a:solidFill>
                          <a:srgbClr val="000000"/>
                        </a:solidFill>
                        <a:latin typeface="Calibri"/>
                      </a:endParaRPr>
                    </a:p>
                  </a:txBody>
                  <a:tcPr anchor="ctr"/>
                </a:tc>
                <a:extLst>
                  <a:ext uri="{0D108BD9-81ED-4DB2-BD59-A6C34878D82A}">
                    <a16:rowId xmlns:a16="http://schemas.microsoft.com/office/drawing/2014/main" val="184372833"/>
                  </a:ext>
                </a:extLst>
              </a:tr>
              <a:tr h="370838">
                <a:tc>
                  <a:txBody>
                    <a:bodyPr/>
                    <a:lstStyle/>
                    <a:p>
                      <a:pPr lvl="0" algn="ctr">
                        <a:buNone/>
                      </a:pPr>
                      <a:r>
                        <a:rPr lang="en-US" sz="1800"/>
                        <a:t>23</a:t>
                      </a:r>
                      <a:endParaRPr lang="en-US"/>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Resource is indicated to work in the community (column N). Work in/support multiple facilities (roving staff) (column O) must be “No.”</a:t>
                      </a:r>
                      <a:endParaRPr lang="en-US"/>
                    </a:p>
                  </a:txBody>
                  <a:tcPr anchor="ctr"/>
                </a:tc>
                <a:extLst>
                  <a:ext uri="{0D108BD9-81ED-4DB2-BD59-A6C34878D82A}">
                    <a16:rowId xmlns:a16="http://schemas.microsoft.com/office/drawing/2014/main" val="997830590"/>
                  </a:ext>
                </a:extLst>
              </a:tr>
              <a:tr h="370838">
                <a:tc>
                  <a:txBody>
                    <a:bodyPr/>
                    <a:lstStyle/>
                    <a:p>
                      <a:pPr lvl="0" algn="ctr">
                        <a:buNone/>
                      </a:pPr>
                      <a:r>
                        <a:rPr lang="en-US" sz="1800"/>
                        <a:t>24</a:t>
                      </a:r>
                      <a:endParaRPr lang="en-US"/>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a:t>
                      </a:r>
                      <a:r>
                        <a:rPr lang="en-US" sz="1100" b="0" i="0" u="none" strike="noStrike" noProof="0">
                          <a:solidFill>
                            <a:schemeClr val="tx1"/>
                          </a:solidFill>
                          <a:latin typeface="Calibri"/>
                        </a:rPr>
                        <a:t> Resource is indicated to work in or support multiple sites (roving staff) (column O). Facility geography should be left blank.</a:t>
                      </a:r>
                      <a:endParaRPr lang="en-US" sz="1100" b="0" i="0" u="none" strike="noStrike" noProof="0">
                        <a:solidFill>
                          <a:srgbClr val="000000"/>
                        </a:solidFill>
                        <a:latin typeface="Calibri"/>
                      </a:endParaRPr>
                    </a:p>
                  </a:txBody>
                  <a:tcPr anchor="ctr"/>
                </a:tc>
                <a:extLst>
                  <a:ext uri="{0D108BD9-81ED-4DB2-BD59-A6C34878D82A}">
                    <a16:rowId xmlns:a16="http://schemas.microsoft.com/office/drawing/2014/main" val="1713053456"/>
                  </a:ext>
                </a:extLst>
              </a:tr>
            </a:tbl>
          </a:graphicData>
        </a:graphic>
      </p:graphicFrame>
    </p:spTree>
    <p:extLst>
      <p:ext uri="{BB962C8B-B14F-4D97-AF65-F5344CB8AC3E}">
        <p14:creationId xmlns:p14="http://schemas.microsoft.com/office/powerpoint/2010/main" val="324614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35AC0-0887-D892-2103-0A37AC75BD6C}"/>
              </a:ext>
            </a:extLst>
          </p:cNvPr>
          <p:cNvSpPr>
            <a:spLocks noGrp="1"/>
          </p:cNvSpPr>
          <p:nvPr>
            <p:ph type="body" sz="quarter" idx="13"/>
          </p:nvPr>
        </p:nvSpPr>
        <p:spPr/>
        <p:txBody>
          <a:bodyPr vert="horz" lIns="0" tIns="0" rIns="0" bIns="0" rtlCol="0" anchor="t">
            <a:normAutofit/>
          </a:bodyPr>
          <a:lstStyle/>
          <a:p>
            <a:r>
              <a:rPr lang="en-US">
                <a:ea typeface="Calibri Light"/>
                <a:cs typeface="Arial"/>
              </a:rPr>
              <a:t>Validations in DATIM</a:t>
            </a:r>
            <a:endParaRPr lang="en-US"/>
          </a:p>
        </p:txBody>
      </p:sp>
      <p:graphicFrame>
        <p:nvGraphicFramePr>
          <p:cNvPr id="5" name="Table 4">
            <a:extLst>
              <a:ext uri="{FF2B5EF4-FFF2-40B4-BE49-F238E27FC236}">
                <a16:creationId xmlns:a16="http://schemas.microsoft.com/office/drawing/2014/main" id="{DB46A823-421D-63D9-E09B-24910B3752A4}"/>
              </a:ext>
            </a:extLst>
          </p:cNvPr>
          <p:cNvGraphicFramePr>
            <a:graphicFrameLocks noGrp="1"/>
          </p:cNvGraphicFramePr>
          <p:nvPr>
            <p:extLst>
              <p:ext uri="{D42A27DB-BD31-4B8C-83A1-F6EECF244321}">
                <p14:modId xmlns:p14="http://schemas.microsoft.com/office/powerpoint/2010/main" val="3112634346"/>
              </p:ext>
            </p:extLst>
          </p:nvPr>
        </p:nvGraphicFramePr>
        <p:xfrm>
          <a:off x="1857375" y="989792"/>
          <a:ext cx="8478332" cy="3561077"/>
        </p:xfrm>
        <a:graphic>
          <a:graphicData uri="http://schemas.openxmlformats.org/drawingml/2006/table">
            <a:tbl>
              <a:tblPr firstRow="1" bandRow="1">
                <a:tableStyleId>{5C22544A-7EE6-4342-B048-85BDC9FD1C3A}</a:tableStyleId>
              </a:tblPr>
              <a:tblGrid>
                <a:gridCol w="464343">
                  <a:extLst>
                    <a:ext uri="{9D8B030D-6E8A-4147-A177-3AD203B41FA5}">
                      <a16:colId xmlns:a16="http://schemas.microsoft.com/office/drawing/2014/main" val="2530330969"/>
                    </a:ext>
                  </a:extLst>
                </a:gridCol>
                <a:gridCol w="8013989">
                  <a:extLst>
                    <a:ext uri="{9D8B030D-6E8A-4147-A177-3AD203B41FA5}">
                      <a16:colId xmlns:a16="http://schemas.microsoft.com/office/drawing/2014/main" val="529487400"/>
                    </a:ext>
                  </a:extLst>
                </a:gridCol>
              </a:tblGrid>
              <a:tr h="370840">
                <a:tc>
                  <a:txBody>
                    <a:bodyPr/>
                    <a:lstStyle/>
                    <a:p>
                      <a:r>
                        <a:rPr lang="en-US"/>
                        <a:t>ID</a:t>
                      </a:r>
                    </a:p>
                  </a:txBody>
                  <a:tcPr/>
                </a:tc>
                <a:tc>
                  <a:txBody>
                    <a:bodyPr/>
                    <a:lstStyle/>
                    <a:p>
                      <a:r>
                        <a:rPr lang="en-US"/>
                        <a:t>Error</a:t>
                      </a:r>
                    </a:p>
                  </a:txBody>
                  <a:tcPr/>
                </a:tc>
                <a:extLst>
                  <a:ext uri="{0D108BD9-81ED-4DB2-BD59-A6C34878D82A}">
                    <a16:rowId xmlns:a16="http://schemas.microsoft.com/office/drawing/2014/main" val="3972072786"/>
                  </a:ext>
                </a:extLst>
              </a:tr>
              <a:tr h="370840">
                <a:tc>
                  <a:txBody>
                    <a:bodyPr/>
                    <a:lstStyle/>
                    <a:p>
                      <a:pPr algn="ctr"/>
                      <a:r>
                        <a:rPr lang="en-US" sz="1800"/>
                        <a:t>25</a:t>
                      </a:r>
                      <a:endParaRPr lang="en-US"/>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Position is indicated to be based inside the OU (column P). You must select the SNU1 (column Q) for this resource</a:t>
                      </a:r>
                      <a:endParaRPr lang="en-US" sz="1100"/>
                    </a:p>
                  </a:txBody>
                  <a:tcPr anchor="ctr"/>
                </a:tc>
                <a:extLst>
                  <a:ext uri="{0D108BD9-81ED-4DB2-BD59-A6C34878D82A}">
                    <a16:rowId xmlns:a16="http://schemas.microsoft.com/office/drawing/2014/main" val="378182458"/>
                  </a:ext>
                </a:extLst>
              </a:tr>
              <a:tr h="370840">
                <a:tc>
                  <a:txBody>
                    <a:bodyPr/>
                    <a:lstStyle/>
                    <a:p>
                      <a:pPr algn="ctr"/>
                      <a:r>
                        <a:rPr lang="en-US" sz="1800"/>
                        <a:t>26</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Position is indicated to be based outside of OU (column P). Primary Program Area must be with "Above Site:.." Or "IP Program Management" (column H).</a:t>
                      </a:r>
                      <a:endParaRPr lang="en-US" sz="1100"/>
                    </a:p>
                  </a:txBody>
                  <a:tcPr anchor="ctr"/>
                </a:tc>
                <a:extLst>
                  <a:ext uri="{0D108BD9-81ED-4DB2-BD59-A6C34878D82A}">
                    <a16:rowId xmlns:a16="http://schemas.microsoft.com/office/drawing/2014/main" val="2375203233"/>
                  </a:ext>
                </a:extLst>
              </a:tr>
              <a:tr h="370839">
                <a:tc>
                  <a:txBody>
                    <a:bodyPr/>
                    <a:lstStyle/>
                    <a:p>
                      <a:pPr lvl="0" algn="ctr">
                        <a:buNone/>
                      </a:pPr>
                      <a:r>
                        <a:rPr lang="en-US" sz="1800"/>
                        <a:t>27</a:t>
                      </a:r>
                    </a:p>
                  </a:txBody>
                  <a:tcPr anchor="ctr"/>
                </a:tc>
                <a:tc>
                  <a:txBody>
                    <a:bodyPr/>
                    <a:lstStyle/>
                    <a:p>
                      <a:pPr marL="0" lvl="0" indent="0" algn="l">
                        <a:lnSpc>
                          <a:spcPct val="100000"/>
                        </a:lnSpc>
                        <a:spcBef>
                          <a:spcPts val="0"/>
                        </a:spcBef>
                        <a:spcAft>
                          <a:spcPts val="0"/>
                        </a:spcAft>
                        <a:buNone/>
                      </a:pPr>
                      <a:r>
                        <a:rPr lang="en-US" sz="1100" b="1"/>
                        <a:t>Error: </a:t>
                      </a:r>
                      <a:r>
                        <a:rPr lang="en-US" sz="1100"/>
                        <a:t>Invalid OU chain hierarchy. Please review SNU selections.</a:t>
                      </a:r>
                    </a:p>
                  </a:txBody>
                  <a:tcPr anchor="ctr"/>
                </a:tc>
                <a:extLst>
                  <a:ext uri="{0D108BD9-81ED-4DB2-BD59-A6C34878D82A}">
                    <a16:rowId xmlns:a16="http://schemas.microsoft.com/office/drawing/2014/main" val="3785582556"/>
                  </a:ext>
                </a:extLst>
              </a:tr>
              <a:tr h="370839">
                <a:tc>
                  <a:txBody>
                    <a:bodyPr/>
                    <a:lstStyle/>
                    <a:p>
                      <a:pPr lvl="0" algn="ctr">
                        <a:buNone/>
                      </a:pPr>
                      <a:r>
                        <a:rPr lang="en-US" sz="1800"/>
                        <a:t>28</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If Primary Program Area (column H) is SE, Primary Beneficiary (column X) cannot be Non-Targeted. </a:t>
                      </a:r>
                    </a:p>
                  </a:txBody>
                  <a:tcPr anchor="ctr"/>
                </a:tc>
                <a:extLst>
                  <a:ext uri="{0D108BD9-81ED-4DB2-BD59-A6C34878D82A}">
                    <a16:rowId xmlns:a16="http://schemas.microsoft.com/office/drawing/2014/main" val="1406073443"/>
                  </a:ext>
                </a:extLst>
              </a:tr>
              <a:tr h="370839">
                <a:tc>
                  <a:txBody>
                    <a:bodyPr/>
                    <a:lstStyle/>
                    <a:p>
                      <a:pPr lvl="0" algn="ctr">
                        <a:buNone/>
                      </a:pPr>
                      <a:r>
                        <a:rPr lang="en-US" sz="1800"/>
                        <a:t>29</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Expenditure (column Z), Fringe (column AA) and Non-Monetary Expenditures (column AB) must be between $0 - $1M.</a:t>
                      </a:r>
                    </a:p>
                  </a:txBody>
                  <a:tcPr anchor="ctr"/>
                </a:tc>
                <a:extLst>
                  <a:ext uri="{0D108BD9-81ED-4DB2-BD59-A6C34878D82A}">
                    <a16:rowId xmlns:a16="http://schemas.microsoft.com/office/drawing/2014/main" val="568646588"/>
                  </a:ext>
                </a:extLst>
              </a:tr>
              <a:tr h="370839">
                <a:tc>
                  <a:txBody>
                    <a:bodyPr/>
                    <a:lstStyle/>
                    <a:p>
                      <a:pPr lvl="0" algn="ctr">
                        <a:buNone/>
                      </a:pPr>
                      <a:r>
                        <a:rPr lang="en-US" sz="1800"/>
                        <a:t>30</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Human resource in </a:t>
                      </a:r>
                      <a:r>
                        <a:rPr lang="en-US" sz="1100" b="1" i="0" u="sng" strike="noStrike" noProof="0">
                          <a:solidFill>
                            <a:srgbClr val="000000"/>
                          </a:solidFill>
                          <a:latin typeface="Calibri"/>
                        </a:rPr>
                        <a:t>Row #</a:t>
                      </a:r>
                      <a:r>
                        <a:rPr lang="en-US" sz="1100" b="0" i="0" u="none" strike="noStrike" noProof="0">
                          <a:solidFill>
                            <a:srgbClr val="000000"/>
                          </a:solidFill>
                          <a:latin typeface="Calibri"/>
                        </a:rPr>
                        <a:t> has been indicated as Salaried or Contract (column J).  Please review resource to ensure that salary (expenditure) (column Z) and/or Fringe (column AA) information is populated.</a:t>
                      </a:r>
                      <a:endParaRPr lang="en-US" sz="1100"/>
                    </a:p>
                  </a:txBody>
                  <a:tcPr anchor="ctr"/>
                </a:tc>
                <a:extLst>
                  <a:ext uri="{0D108BD9-81ED-4DB2-BD59-A6C34878D82A}">
                    <a16:rowId xmlns:a16="http://schemas.microsoft.com/office/drawing/2014/main" val="2661823153"/>
                  </a:ext>
                </a:extLst>
              </a:tr>
              <a:tr h="370839">
                <a:tc>
                  <a:txBody>
                    <a:bodyPr/>
                    <a:lstStyle/>
                    <a:p>
                      <a:pPr lvl="0" algn="ctr">
                        <a:buNone/>
                      </a:pPr>
                      <a:r>
                        <a:rPr lang="en-US" sz="1800"/>
                        <a:t>31</a:t>
                      </a:r>
                    </a:p>
                  </a:txBody>
                  <a:tcPr anchor="ctr"/>
                </a:tc>
                <a:tc>
                  <a:txBody>
                    <a:bodyPr/>
                    <a:lstStyle/>
                    <a:p>
                      <a:pPr lvl="0" algn="l">
                        <a:lnSpc>
                          <a:spcPct val="100000"/>
                        </a:lnSpc>
                        <a:spcBef>
                          <a:spcPts val="0"/>
                        </a:spcBef>
                        <a:spcAft>
                          <a:spcPts val="0"/>
                        </a:spcAft>
                        <a:buNone/>
                      </a:pPr>
                      <a:r>
                        <a:rPr lang="en-US" sz="1100" b="1" i="0" u="none" strike="noStrike" noProof="0">
                          <a:solidFill>
                            <a:schemeClr val="tx1"/>
                          </a:solidFill>
                          <a:latin typeface="Calibri"/>
                        </a:rPr>
                        <a:t>Error: </a:t>
                      </a:r>
                      <a:r>
                        <a:rPr lang="en-US" sz="1100" b="0" i="0" u="none" strike="noStrike" noProof="0">
                          <a:solidFill>
                            <a:srgbClr val="000000"/>
                          </a:solidFill>
                          <a:latin typeface="Calibri"/>
                        </a:rPr>
                        <a:t>Human resource in </a:t>
                      </a:r>
                      <a:r>
                        <a:rPr lang="en-US" sz="1100" b="1" i="0" u="sng" strike="noStrike" noProof="0">
                          <a:solidFill>
                            <a:srgbClr val="000000"/>
                          </a:solidFill>
                          <a:latin typeface="Calibri"/>
                        </a:rPr>
                        <a:t>Row #</a:t>
                      </a:r>
                      <a:r>
                        <a:rPr lang="en-US" sz="1100" b="0" i="0" u="none" strike="noStrike" noProof="0">
                          <a:solidFill>
                            <a:srgbClr val="000000"/>
                          </a:solidFill>
                          <a:latin typeface="Calibri"/>
                        </a:rPr>
                        <a:t> has been indicated as Non-Monetary ONLY (column J).  Please review resource to ensure that only non-monetary expenditure (column AB) information is populated and column Z and column AA are zero or blank.</a:t>
                      </a:r>
                      <a:endParaRPr lang="en-US" sz="1100"/>
                    </a:p>
                  </a:txBody>
                  <a:tcPr anchor="ctr"/>
                </a:tc>
                <a:extLst>
                  <a:ext uri="{0D108BD9-81ED-4DB2-BD59-A6C34878D82A}">
                    <a16:rowId xmlns:a16="http://schemas.microsoft.com/office/drawing/2014/main" val="184372833"/>
                  </a:ext>
                </a:extLst>
              </a:tr>
              <a:tr h="370838">
                <a:tc>
                  <a:txBody>
                    <a:bodyPr/>
                    <a:lstStyle/>
                    <a:p>
                      <a:pPr lvl="0" algn="ctr">
                        <a:buNone/>
                      </a:pPr>
                      <a:r>
                        <a:rPr lang="en-US" sz="1800"/>
                        <a:t>32</a:t>
                      </a:r>
                      <a:endParaRPr lang="en-US"/>
                    </a:p>
                  </a:txBody>
                  <a:tcPr anchor="ctr"/>
                </a:tc>
                <a:tc>
                  <a:txBody>
                    <a:bodyPr/>
                    <a:lstStyle/>
                    <a:p>
                      <a:pPr marL="0" lvl="0" indent="0" algn="l">
                        <a:lnSpc>
                          <a:spcPct val="100000"/>
                        </a:lnSpc>
                        <a:buNone/>
                      </a:pPr>
                      <a:r>
                        <a:rPr lang="en-US" sz="1100" b="1" i="0" u="none" strike="noStrike" baseline="0" noProof="0">
                          <a:solidFill>
                            <a:srgbClr val="000000"/>
                          </a:solidFill>
                          <a:latin typeface="Calibri"/>
                        </a:rPr>
                        <a:t>Error:</a:t>
                      </a:r>
                      <a:r>
                        <a:rPr lang="en-US" sz="1100" b="0" i="0" u="none" strike="noStrike" baseline="0" noProof="0">
                          <a:solidFill>
                            <a:srgbClr val="000000"/>
                          </a:solidFill>
                          <a:latin typeface="Calibri"/>
                        </a:rPr>
                        <a:t> Human resource in [ROW #] has been indicated to work at Above Site Level and providing Direct Service Delivery. Please review and correct either Primary Program Area or Service Delivery. </a:t>
                      </a:r>
                    </a:p>
                  </a:txBody>
                  <a:tcPr anchor="ctr"/>
                </a:tc>
                <a:extLst>
                  <a:ext uri="{0D108BD9-81ED-4DB2-BD59-A6C34878D82A}">
                    <a16:rowId xmlns:a16="http://schemas.microsoft.com/office/drawing/2014/main" val="2470846251"/>
                  </a:ext>
                </a:extLst>
              </a:tr>
            </a:tbl>
          </a:graphicData>
        </a:graphic>
      </p:graphicFrame>
    </p:spTree>
    <p:extLst>
      <p:ext uri="{BB962C8B-B14F-4D97-AF65-F5344CB8AC3E}">
        <p14:creationId xmlns:p14="http://schemas.microsoft.com/office/powerpoint/2010/main" val="352477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BCD1B-78BF-410A-93D7-4F792FA9EDE2}"/>
              </a:ext>
            </a:extLst>
          </p:cNvPr>
          <p:cNvSpPr>
            <a:spLocks noGrp="1"/>
          </p:cNvSpPr>
          <p:nvPr>
            <p:ph type="body" sz="quarter" idx="13"/>
          </p:nvPr>
        </p:nvSpPr>
        <p:spPr>
          <a:xfrm>
            <a:off x="215756" y="205483"/>
            <a:ext cx="11640622" cy="595376"/>
          </a:xfrm>
        </p:spPr>
        <p:txBody>
          <a:bodyPr vert="horz" lIns="0" tIns="0" rIns="0" bIns="0" rtlCol="0" anchor="t">
            <a:noAutofit/>
          </a:bodyPr>
          <a:lstStyle/>
          <a:p>
            <a:r>
              <a:rPr lang="en-US" sz="2600" b="1">
                <a:latin typeface="Calibri" panose="020F0502020204030204"/>
                <a:cs typeface="Arial"/>
              </a:rPr>
              <a:t>1. Error:</a:t>
            </a:r>
            <a:r>
              <a:rPr lang="en-US" sz="2600">
                <a:latin typeface="Calibri" panose="020F0502020204030204"/>
                <a:cs typeface="Calibri"/>
              </a:rPr>
              <a:t> </a:t>
            </a:r>
            <a:r>
              <a:rPr lang="en-US" sz="2600">
                <a:ea typeface="+mn-lt"/>
                <a:cs typeface="+mn-lt"/>
              </a:rPr>
              <a:t>Prime UEI [Coversheet]: Cell D13 is missing or contains an invalid Prime UEI. </a:t>
            </a:r>
          </a:p>
        </p:txBody>
      </p:sp>
      <p:sp>
        <p:nvSpPr>
          <p:cNvPr id="18" name="Rounded Rectangle 17">
            <a:extLst>
              <a:ext uri="{FF2B5EF4-FFF2-40B4-BE49-F238E27FC236}">
                <a16:creationId xmlns:a16="http://schemas.microsoft.com/office/drawing/2014/main" id="{925F57FF-7070-1946-B379-AF6BA0863A46}"/>
              </a:ext>
            </a:extLst>
          </p:cNvPr>
          <p:cNvSpPr/>
          <p:nvPr/>
        </p:nvSpPr>
        <p:spPr>
          <a:xfrm>
            <a:off x="2150724" y="4229945"/>
            <a:ext cx="8075488" cy="900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a:ea typeface="+mn-lt"/>
                <a:cs typeface="+mn-lt"/>
              </a:rPr>
              <a:t>To fix this error, please populate the cell with a valid PRIME UEI that consists of 12 numeric characters.</a:t>
            </a:r>
            <a:endParaRPr lang="en-US" sz="1800"/>
          </a:p>
        </p:txBody>
      </p:sp>
      <p:cxnSp>
        <p:nvCxnSpPr>
          <p:cNvPr id="22" name="Straight Arrow Connector 21">
            <a:extLst>
              <a:ext uri="{FF2B5EF4-FFF2-40B4-BE49-F238E27FC236}">
                <a16:creationId xmlns:a16="http://schemas.microsoft.com/office/drawing/2014/main" id="{1F4E0097-862D-F84C-9CC8-CFDEA9722FEC}"/>
              </a:ext>
            </a:extLst>
          </p:cNvPr>
          <p:cNvCxnSpPr>
            <a:cxnSpLocks/>
          </p:cNvCxnSpPr>
          <p:nvPr/>
        </p:nvCxnSpPr>
        <p:spPr>
          <a:xfrm flipV="1">
            <a:off x="3757166" y="3013544"/>
            <a:ext cx="1454850" cy="1181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close-up of a box&#10;&#10;Description automatically generated">
            <a:extLst>
              <a:ext uri="{FF2B5EF4-FFF2-40B4-BE49-F238E27FC236}">
                <a16:creationId xmlns:a16="http://schemas.microsoft.com/office/drawing/2014/main" id="{2407D626-C6A9-3C33-F188-DC108A78AD41}"/>
              </a:ext>
            </a:extLst>
          </p:cNvPr>
          <p:cNvPicPr>
            <a:picLocks noChangeAspect="1"/>
          </p:cNvPicPr>
          <p:nvPr/>
        </p:nvPicPr>
        <p:blipFill>
          <a:blip r:embed="rId2"/>
          <a:stretch>
            <a:fillRect/>
          </a:stretch>
        </p:blipFill>
        <p:spPr>
          <a:xfrm>
            <a:off x="1724723" y="2032323"/>
            <a:ext cx="8742557" cy="986859"/>
          </a:xfrm>
          <a:prstGeom prst="rect">
            <a:avLst/>
          </a:prstGeom>
        </p:spPr>
      </p:pic>
      <p:pic>
        <p:nvPicPr>
          <p:cNvPr id="3" name="Picture 2">
            <a:extLst>
              <a:ext uri="{FF2B5EF4-FFF2-40B4-BE49-F238E27FC236}">
                <a16:creationId xmlns:a16="http://schemas.microsoft.com/office/drawing/2014/main" id="{80FD2FA7-BB93-BB5D-ECFA-74DAE76BE50F}"/>
              </a:ext>
            </a:extLst>
          </p:cNvPr>
          <p:cNvPicPr>
            <a:picLocks noChangeAspect="1"/>
          </p:cNvPicPr>
          <p:nvPr/>
        </p:nvPicPr>
        <p:blipFill>
          <a:blip r:embed="rId3"/>
          <a:stretch>
            <a:fillRect/>
          </a:stretch>
        </p:blipFill>
        <p:spPr>
          <a:xfrm>
            <a:off x="1524000" y="1620635"/>
            <a:ext cx="9144000" cy="177617"/>
          </a:xfrm>
          <a:prstGeom prst="rect">
            <a:avLst/>
          </a:prstGeom>
        </p:spPr>
      </p:pic>
    </p:spTree>
    <p:extLst>
      <p:ext uri="{BB962C8B-B14F-4D97-AF65-F5344CB8AC3E}">
        <p14:creationId xmlns:p14="http://schemas.microsoft.com/office/powerpoint/2010/main" val="2244975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ED18F4B5AA444B5E0FE58DA0F59FF" ma:contentTypeVersion="6" ma:contentTypeDescription="Create a new document." ma:contentTypeScope="" ma:versionID="5d27069ea3434c473d10797db2a1a9d6">
  <xsd:schema xmlns:xsd="http://www.w3.org/2001/XMLSchema" xmlns:xs="http://www.w3.org/2001/XMLSchema" xmlns:p="http://schemas.microsoft.com/office/2006/metadata/properties" xmlns:ns2="66146943-b1ac-4fe6-9ca3-644953522d98" targetNamespace="http://schemas.microsoft.com/office/2006/metadata/properties" ma:root="true" ma:fieldsID="1e1ec244a18426c2157f90537bd77daf" ns2:_="">
    <xsd:import namespace="66146943-b1ac-4fe6-9ca3-644953522d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46943-b1ac-4fe6-9ca3-644953522d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0FC69A-ACF9-4407-B9A2-05968E27E4AD}">
  <ds:schemaRefs>
    <ds:schemaRef ds:uri="66146943-b1ac-4fe6-9ca3-644953522d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1DED8B-F460-4F2D-BC96-A0B794A0AD4D}">
  <ds:schemaRefs>
    <ds:schemaRef ds:uri="66146943-b1ac-4fe6-9ca3-644953522d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6FF80E-85B7-49A2-AF7A-6F790196E6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40</Slides>
  <Notes>0</Notes>
  <HiddenSlides>0</HiddenSlide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1_Custom Design</vt:lpstr>
      <vt:lpstr>FY24 PEPFAR HRH Reporting Template  DATIM Error Messages and Resolutions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cp:revision>
  <dcterms:created xsi:type="dcterms:W3CDTF">2022-09-07T18:24:43Z</dcterms:created>
  <dcterms:modified xsi:type="dcterms:W3CDTF">2024-09-17T12:55:24Z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0x010100F64ED18F4B5AA444B5E0FE58DA0F59FF</vt:lpwstr>
  </property>
  <property fmtid="{D5CDD505-2E9C-101B-9397-08002B2CF9AE}" pid="3" name="MSIP_Label_0d3cdd76-ed86-4455-8be3-c27733367ace_Enabled">
    <vt:lpwstr>true</vt:lpwstr>
  </property>
  <property fmtid="{D5CDD505-2E9C-101B-9397-08002B2CF9AE}" pid="4" name="MSIP_Label_0d3cdd76-ed86-4455-8be3-c27733367ace_SetDate">
    <vt:lpwstr>2024-09-16T16:13:01Z</vt:lpwstr>
  </property>
  <property fmtid="{D5CDD505-2E9C-101B-9397-08002B2CF9AE}" pid="5" name="MSIP_Label_0d3cdd76-ed86-4455-8be3-c27733367ace_Method">
    <vt:lpwstr>Privileged</vt:lpwstr>
  </property>
  <property fmtid="{D5CDD505-2E9C-101B-9397-08002B2CF9AE}" pid="6" name="MSIP_Label_0d3cdd76-ed86-4455-8be3-c27733367ace_Name">
    <vt:lpwstr>0d3cdd76-ed86-4455-8be3-c27733367ace</vt:lpwstr>
  </property>
  <property fmtid="{D5CDD505-2E9C-101B-9397-08002B2CF9AE}" pid="7" name="MSIP_Label_0d3cdd76-ed86-4455-8be3-c27733367ace_SiteId">
    <vt:lpwstr>66cf5074-5afe-48d1-a691-a12b2121f44b</vt:lpwstr>
  </property>
  <property fmtid="{D5CDD505-2E9C-101B-9397-08002B2CF9AE}" pid="8" name="MSIP_Label_0d3cdd76-ed86-4455-8be3-c27733367ace_ActionId">
    <vt:lpwstr>0abdb449-021d-4596-894e-681d0def170f</vt:lpwstr>
  </property>
  <property fmtid="{D5CDD505-2E9C-101B-9397-08002B2CF9AE}" pid="9" name="MSIP_Label_0d3cdd76-ed86-4455-8be3-c27733367ace_ContentBits">
    <vt:lpwstr>2</vt:lpwstr>
  </property>
  <property fmtid="{D5CDD505-2E9C-101B-9397-08002B2CF9AE}" pid="10" name="ClassificationContentMarkingFooterLocations">
    <vt:lpwstr>Office Theme:8\1_Custom Design:9</vt:lpwstr>
  </property>
  <property fmtid="{D5CDD505-2E9C-101B-9397-08002B2CF9AE}" pid="11" name="ClassificationContentMarkingFooterText">
    <vt:lpwstr>SENSITIVE BUT UNCLASSIFIED</vt:lpwstr>
  </property>
</Properties>
</file>